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x" ContentType="application/vnd.openxmlformats-officedocument.spreadsheetml.shee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handoutMasterIdLst>
    <p:handoutMasterId r:id="rId39"/>
  </p:handoutMasterIdLst>
  <p:sldIdLst>
    <p:sldId id="633" r:id="rId4"/>
    <p:sldId id="884" r:id="rId6"/>
    <p:sldId id="885" r:id="rId7"/>
    <p:sldId id="806" r:id="rId8"/>
    <p:sldId id="886" r:id="rId9"/>
    <p:sldId id="887" r:id="rId10"/>
    <p:sldId id="809" r:id="rId11"/>
    <p:sldId id="810" r:id="rId12"/>
    <p:sldId id="811" r:id="rId13"/>
    <p:sldId id="814" r:id="rId14"/>
    <p:sldId id="815" r:id="rId15"/>
    <p:sldId id="816" r:id="rId16"/>
    <p:sldId id="817" r:id="rId17"/>
    <p:sldId id="818" r:id="rId18"/>
    <p:sldId id="819" r:id="rId19"/>
    <p:sldId id="820" r:id="rId20"/>
    <p:sldId id="821" r:id="rId21"/>
    <p:sldId id="822" r:id="rId22"/>
    <p:sldId id="823" r:id="rId23"/>
    <p:sldId id="824" r:id="rId24"/>
    <p:sldId id="825" r:id="rId25"/>
    <p:sldId id="826" r:id="rId26"/>
    <p:sldId id="833" r:id="rId27"/>
    <p:sldId id="834" r:id="rId28"/>
    <p:sldId id="835" r:id="rId29"/>
    <p:sldId id="836" r:id="rId30"/>
    <p:sldId id="837" r:id="rId31"/>
    <p:sldId id="845" r:id="rId32"/>
    <p:sldId id="888" r:id="rId33"/>
    <p:sldId id="889" r:id="rId34"/>
    <p:sldId id="880" r:id="rId35"/>
    <p:sldId id="828" r:id="rId36"/>
    <p:sldId id="829" r:id="rId37"/>
    <p:sldId id="289" r:id="rId38"/>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3" Type="http://schemas.openxmlformats.org/officeDocument/2006/relationships/tags" Target="tags/tag7.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1.xml"/><Relationship Id="rId39" Type="http://schemas.openxmlformats.org/officeDocument/2006/relationships/handoutMaster" Target="handoutMasters/handoutMaster1.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F06A06-D7AE-4E7F-A49D-D111E2ECA4C5}"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内部公开 </a:t>
            </a:r>
            <a:r>
              <a:rPr lang="en-US" altLang="zh-CN"/>
              <a:t>Blackview</a:t>
            </a: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290817-69D2-450C-A84F-7BE04C504702}"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83077B-E177-4FF3-8A97-8F22EFC1788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内部公开 </a:t>
            </a:r>
            <a:r>
              <a:rPr lang="en-US" altLang="zh-CN"/>
              <a:t>Blackview</a:t>
            </a: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8FFD6-2E24-49C8-ADDC-1D180AE3E23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ChangeArrowheads="1" noTextEdit="1"/>
          </p:cNvSpPr>
          <p:nvPr>
            <p:ph type="sldImg" idx="4294967295"/>
          </p:nvPr>
        </p:nvSpPr>
        <p:spPr/>
      </p:sp>
      <p:sp>
        <p:nvSpPr>
          <p:cNvPr id="73731" name="文本占位符 2"/>
          <p:cNvSpPr>
            <a:spLocks noGrp="1" noChangeArrowheads="1"/>
          </p:cNvSpPr>
          <p:nvPr>
            <p:ph type="body" idx="4294967295"/>
          </p:nvPr>
        </p:nvSpPr>
        <p:spPr/>
        <p:txBody>
          <a:bodyPr/>
          <a:lstStyle/>
          <a:p>
            <a:pPr eaLnBrk="1" hangingPunct="1"/>
            <a:endParaRPr lang="zh-CN" altLang="en-US" dirty="0"/>
          </a:p>
        </p:txBody>
      </p:sp>
      <p:sp>
        <p:nvSpPr>
          <p:cNvPr id="75779" name="灯片编号占位符 3"/>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p>
            <a:pPr>
              <a:defRPr/>
            </a:pPr>
            <a:fld id="{8B39219E-49F1-45D1-86A4-89EA5879D69E}" type="slidenum">
              <a:rPr lang="zh-CN" altLang="en-US"/>
            </a:fld>
            <a:endParaRPr lang="zh-CN" altLang="en-US" dirty="0"/>
          </a:p>
        </p:txBody>
      </p:sp>
      <p:sp>
        <p:nvSpPr>
          <p:cNvPr id="2" name="页脚占位符 1"/>
          <p:cNvSpPr>
            <a:spLocks noGrp="1"/>
          </p:cNvSpPr>
          <p:nvPr>
            <p:ph type="ftr" sz="quarter" idx="4"/>
          </p:nvPr>
        </p:nvSpPr>
        <p:spPr/>
        <p:txBody>
          <a:bodyPr/>
          <a:lstStyle/>
          <a:p>
            <a:r>
              <a:rPr lang="zh-CN" altLang="en-US"/>
              <a:t>内部公开 </a:t>
            </a:r>
            <a:r>
              <a:rPr lang="en-US" altLang="zh-CN"/>
              <a:t>Blackview</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ChangeArrowheads="1" noTextEdit="1"/>
          </p:cNvSpPr>
          <p:nvPr>
            <p:ph type="sldImg" idx="4294967295"/>
          </p:nvPr>
        </p:nvSpPr>
        <p:spPr/>
      </p:sp>
      <p:sp>
        <p:nvSpPr>
          <p:cNvPr id="73731" name="文本占位符 2"/>
          <p:cNvSpPr>
            <a:spLocks noGrp="1" noChangeArrowheads="1"/>
          </p:cNvSpPr>
          <p:nvPr>
            <p:ph type="body" idx="4294967295"/>
          </p:nvPr>
        </p:nvSpPr>
        <p:spPr/>
        <p:txBody>
          <a:bodyPr/>
          <a:lstStyle/>
          <a:p>
            <a:pPr eaLnBrk="1" hangingPunct="1"/>
            <a:endParaRPr lang="zh-CN" altLang="en-US" dirty="0"/>
          </a:p>
        </p:txBody>
      </p:sp>
      <p:sp>
        <p:nvSpPr>
          <p:cNvPr id="75779" name="灯片编号占位符 3"/>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p>
            <a:pPr>
              <a:defRPr/>
            </a:pPr>
            <a:fld id="{8B39219E-49F1-45D1-86A4-89EA5879D69E}" type="slidenum">
              <a:rPr lang="zh-CN" altLang="en-US"/>
            </a:fld>
            <a:endParaRPr lang="zh-CN" altLang="en-US" dirty="0"/>
          </a:p>
        </p:txBody>
      </p:sp>
      <p:sp>
        <p:nvSpPr>
          <p:cNvPr id="2" name="页脚占位符 1"/>
          <p:cNvSpPr>
            <a:spLocks noGrp="1"/>
          </p:cNvSpPr>
          <p:nvPr>
            <p:ph type="ftr" sz="quarter" idx="4"/>
          </p:nvPr>
        </p:nvSpPr>
        <p:spPr/>
        <p:txBody>
          <a:bodyPr/>
          <a:lstStyle/>
          <a:p>
            <a:r>
              <a:rPr lang="zh-CN" altLang="en-US"/>
              <a:t>内部公开 </a:t>
            </a:r>
            <a:r>
              <a:rPr lang="en-US" altLang="zh-CN"/>
              <a:t>Blackview</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内部公开 </a:t>
            </a:r>
            <a:r>
              <a:rPr lang="en-US" altLang="zh-CN"/>
              <a:t>Blackview</a:t>
            </a:r>
            <a:endParaRPr lang="zh-CN" altLang="en-US"/>
          </a:p>
        </p:txBody>
      </p:sp>
      <p:sp>
        <p:nvSpPr>
          <p:cNvPr id="5" name="灯片编号占位符 4"/>
          <p:cNvSpPr>
            <a:spLocks noGrp="1"/>
          </p:cNvSpPr>
          <p:nvPr>
            <p:ph type="sldNum" sz="quarter" idx="5"/>
          </p:nvPr>
        </p:nvSpPr>
        <p:spPr/>
        <p:txBody>
          <a:bodyPr/>
          <a:p>
            <a:fld id="{F1C8FFD6-2E24-49C8-ADDC-1D180AE3E23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内部公开 </a:t>
            </a:r>
            <a:r>
              <a:rPr lang="en-US" altLang="zh-CN"/>
              <a:t>Blackview</a:t>
            </a:r>
            <a:endParaRPr lang="zh-CN" altLang="en-US"/>
          </a:p>
        </p:txBody>
      </p:sp>
      <p:sp>
        <p:nvSpPr>
          <p:cNvPr id="5" name="灯片编号占位符 4"/>
          <p:cNvSpPr>
            <a:spLocks noGrp="1"/>
          </p:cNvSpPr>
          <p:nvPr>
            <p:ph type="sldNum" sz="quarter" idx="5"/>
          </p:nvPr>
        </p:nvSpPr>
        <p:spPr/>
        <p:txBody>
          <a:bodyPr/>
          <a:p>
            <a:fld id="{F1C8FFD6-2E24-49C8-ADDC-1D180AE3E23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内部公开 </a:t>
            </a:r>
            <a:r>
              <a:rPr lang="en-US" altLang="zh-CN"/>
              <a:t>Blackview</a:t>
            </a:r>
            <a:endParaRPr lang="zh-CN" altLang="en-US"/>
          </a:p>
        </p:txBody>
      </p:sp>
      <p:sp>
        <p:nvSpPr>
          <p:cNvPr id="5" name="灯片编号占位符 4"/>
          <p:cNvSpPr>
            <a:spLocks noGrp="1"/>
          </p:cNvSpPr>
          <p:nvPr>
            <p:ph type="sldNum" sz="quarter" idx="5"/>
          </p:nvPr>
        </p:nvSpPr>
        <p:spPr/>
        <p:txBody>
          <a:bodyPr/>
          <a:p>
            <a:fld id="{F1C8FFD6-2E24-49C8-ADDC-1D180AE3E23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内部公开 </a:t>
            </a:r>
            <a:r>
              <a:rPr lang="en-US" altLang="zh-CN"/>
              <a:t>Blackview</a:t>
            </a:r>
            <a:endParaRPr lang="zh-CN" altLang="en-US"/>
          </a:p>
        </p:txBody>
      </p:sp>
      <p:sp>
        <p:nvSpPr>
          <p:cNvPr id="5" name="灯片编号占位符 4"/>
          <p:cNvSpPr>
            <a:spLocks noGrp="1"/>
          </p:cNvSpPr>
          <p:nvPr>
            <p:ph type="sldNum" sz="quarter" idx="5"/>
          </p:nvPr>
        </p:nvSpPr>
        <p:spPr/>
        <p:txBody>
          <a:bodyPr/>
          <a:p>
            <a:fld id="{F1C8FFD6-2E24-49C8-ADDC-1D180AE3E23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ChangeArrowheads="1" noTextEdit="1"/>
          </p:cNvSpPr>
          <p:nvPr>
            <p:ph type="sldImg" idx="4294967295"/>
          </p:nvPr>
        </p:nvSpPr>
        <p:spPr/>
      </p:sp>
      <p:sp>
        <p:nvSpPr>
          <p:cNvPr id="138243" name="文本占位符 2"/>
          <p:cNvSpPr>
            <a:spLocks noGrp="1" noChangeArrowheads="1"/>
          </p:cNvSpPr>
          <p:nvPr>
            <p:ph type="body" idx="4294967295"/>
          </p:nvPr>
        </p:nvSpPr>
        <p:spPr/>
        <p:txBody>
          <a:bodyPr/>
          <a:lstStyle/>
          <a:p>
            <a:pPr eaLnBrk="1" hangingPunct="1"/>
            <a:endParaRPr lang="zh-CN" altLang="en-US" dirty="0"/>
          </a:p>
        </p:txBody>
      </p:sp>
      <p:sp>
        <p:nvSpPr>
          <p:cNvPr id="141315" name="灯片编号占位符 3"/>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p>
            <a:pPr>
              <a:defRPr/>
            </a:pPr>
            <a:fld id="{4A48E8FC-FF7E-49E8-9F6F-9A5A84274623}" type="slidenum">
              <a:rPr lang="zh-CN" altLang="en-US"/>
            </a:fld>
            <a:endParaRPr lang="zh-CN" altLang="en-US" dirty="0"/>
          </a:p>
        </p:txBody>
      </p:sp>
      <p:sp>
        <p:nvSpPr>
          <p:cNvPr id="2" name="页脚占位符 1"/>
          <p:cNvSpPr>
            <a:spLocks noGrp="1"/>
          </p:cNvSpPr>
          <p:nvPr>
            <p:ph type="ftr" sz="quarter" idx="4"/>
          </p:nvPr>
        </p:nvSpPr>
        <p:spPr/>
        <p:txBody>
          <a:bodyPr/>
          <a:lstStyle/>
          <a:p>
            <a:r>
              <a:rPr lang="zh-CN" altLang="en-US"/>
              <a:t>内部公开 </a:t>
            </a:r>
            <a:r>
              <a:rPr lang="en-US" altLang="zh-CN"/>
              <a:t>Blackview</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77988CE-E1F0-46B0-BBDE-68FD48AFD7CC}"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6" name="灯片编号占位符 5"/>
          <p:cNvSpPr>
            <a:spLocks noGrp="1"/>
          </p:cNvSpPr>
          <p:nvPr>
            <p:ph type="sldNum" sz="quarter" idx="12"/>
          </p:nvPr>
        </p:nvSpPr>
        <p:spPr/>
        <p:txBody>
          <a:bodyPr/>
          <a:lstStyle/>
          <a:p>
            <a:fld id="{E13EE43C-7C54-4DE1-9759-5609AC6EDF2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092512D-90D3-4944-84D7-8FCE1D02B3D0}"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6" name="灯片编号占位符 5"/>
          <p:cNvSpPr>
            <a:spLocks noGrp="1"/>
          </p:cNvSpPr>
          <p:nvPr>
            <p:ph type="sldNum" sz="quarter" idx="12"/>
          </p:nvPr>
        </p:nvSpPr>
        <p:spPr/>
        <p:txBody>
          <a:bodyPr/>
          <a:lstStyle/>
          <a:p>
            <a:fld id="{E13EE43C-7C54-4DE1-9759-5609AC6EDF2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C111107-5D7C-4659-BF3C-032E9E5CE531}"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6" name="灯片编号占位符 5"/>
          <p:cNvSpPr>
            <a:spLocks noGrp="1"/>
          </p:cNvSpPr>
          <p:nvPr>
            <p:ph type="sldNum" sz="quarter" idx="12"/>
          </p:nvPr>
        </p:nvSpPr>
        <p:spPr/>
        <p:txBody>
          <a:bodyPr/>
          <a:lstStyle/>
          <a:p>
            <a:fld id="{E13EE43C-7C54-4DE1-9759-5609AC6EDF2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p:txBody>
          <a:bodyPr/>
          <a:lstStyle>
            <a:lvl1pPr>
              <a:defRPr>
                <a:latin typeface="Arial" panose="020B0604020202020204"/>
                <a:cs typeface="Arial" panose="020B0604020202020204"/>
              </a:defRPr>
            </a:lvl1pPr>
          </a:lstStyle>
          <a:p>
            <a:fld id="{0C913308-F349-4B6D-A68A-DD1791B4A57B}" type="slidenum">
              <a:rPr lang="zh-CN" altLang="en-US" smtClean="0"/>
            </a:fld>
            <a:endParaRPr lang="zh-CN" altLang="en-US"/>
          </a:p>
        </p:txBody>
      </p:sp>
      <p:sp>
        <p:nvSpPr>
          <p:cNvPr id="6" name="矩形 5"/>
          <p:cNvSpPr/>
          <p:nvPr userDrawn="1"/>
        </p:nvSpPr>
        <p:spPr>
          <a:xfrm>
            <a:off x="0" y="376767"/>
            <a:ext cx="67733" cy="52705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2400" noProof="1">
              <a:solidFill>
                <a:srgbClr val="FFFFFF"/>
              </a:solidFill>
              <a:ea typeface="微软雅黑" panose="020B0503020204020204" pitchFamily="34"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77988CE-E1F0-46B0-BBDE-68FD48AFD7CC}"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6" name="灯片编号占位符 5"/>
          <p:cNvSpPr>
            <a:spLocks noGrp="1"/>
          </p:cNvSpPr>
          <p:nvPr>
            <p:ph type="sldNum" sz="quarter" idx="12"/>
          </p:nvPr>
        </p:nvSpPr>
        <p:spPr/>
        <p:txBody>
          <a:bodyPr/>
          <a:lstStyle/>
          <a:p>
            <a:fld id="{E13EE43C-7C54-4DE1-9759-5609AC6EDF2D}"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D622879-A6DC-40A6-BC59-52FD3A2E3B05}"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6" name="灯片编号占位符 5"/>
          <p:cNvSpPr>
            <a:spLocks noGrp="1"/>
          </p:cNvSpPr>
          <p:nvPr>
            <p:ph type="sldNum" sz="quarter" idx="12"/>
          </p:nvPr>
        </p:nvSpPr>
        <p:spPr/>
        <p:txBody>
          <a:bodyPr/>
          <a:lstStyle/>
          <a:p>
            <a:fld id="{E13EE43C-7C54-4DE1-9759-5609AC6EDF2D}"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3546676-4262-406F-9BD4-A89F7D92B96B}"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6" name="灯片编号占位符 5"/>
          <p:cNvSpPr>
            <a:spLocks noGrp="1"/>
          </p:cNvSpPr>
          <p:nvPr>
            <p:ph type="sldNum" sz="quarter" idx="12"/>
          </p:nvPr>
        </p:nvSpPr>
        <p:spPr/>
        <p:txBody>
          <a:bodyPr/>
          <a:lstStyle/>
          <a:p>
            <a:fld id="{E13EE43C-7C54-4DE1-9759-5609AC6EDF2D}"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FBC9D0C-5C0A-42B2-81C6-D0F83F437F50}"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7" name="灯片编号占位符 6"/>
          <p:cNvSpPr>
            <a:spLocks noGrp="1"/>
          </p:cNvSpPr>
          <p:nvPr>
            <p:ph type="sldNum" sz="quarter" idx="12"/>
          </p:nvPr>
        </p:nvSpPr>
        <p:spPr/>
        <p:txBody>
          <a:bodyPr/>
          <a:lstStyle/>
          <a:p>
            <a:fld id="{E13EE43C-7C54-4DE1-9759-5609AC6EDF2D}"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4B4C0C4-AC0E-4F83-9800-01FE1E89BE54}" type="datetime1">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9" name="灯片编号占位符 8"/>
          <p:cNvSpPr>
            <a:spLocks noGrp="1"/>
          </p:cNvSpPr>
          <p:nvPr>
            <p:ph type="sldNum" sz="quarter" idx="12"/>
          </p:nvPr>
        </p:nvSpPr>
        <p:spPr/>
        <p:txBody>
          <a:bodyPr/>
          <a:lstStyle/>
          <a:p>
            <a:fld id="{E13EE43C-7C54-4DE1-9759-5609AC6EDF2D}"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530ED86-8E5D-42F5-97FF-5AA14535791E}"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5" name="灯片编号占位符 4"/>
          <p:cNvSpPr>
            <a:spLocks noGrp="1"/>
          </p:cNvSpPr>
          <p:nvPr>
            <p:ph type="sldNum" sz="quarter" idx="12"/>
          </p:nvPr>
        </p:nvSpPr>
        <p:spPr/>
        <p:txBody>
          <a:bodyPr/>
          <a:lstStyle/>
          <a:p>
            <a:fld id="{E13EE43C-7C54-4DE1-9759-5609AC6EDF2D}"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73067A8-545C-4AFD-A22C-4386DA0057EC}" type="datetime1">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4" name="灯片编号占位符 3"/>
          <p:cNvSpPr>
            <a:spLocks noGrp="1"/>
          </p:cNvSpPr>
          <p:nvPr>
            <p:ph type="sldNum" sz="quarter" idx="12"/>
          </p:nvPr>
        </p:nvSpPr>
        <p:spPr/>
        <p:txBody>
          <a:bodyPr/>
          <a:lstStyle/>
          <a:p>
            <a:fld id="{E13EE43C-7C54-4DE1-9759-5609AC6EDF2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D622879-A6DC-40A6-BC59-52FD3A2E3B05}"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6" name="灯片编号占位符 5"/>
          <p:cNvSpPr>
            <a:spLocks noGrp="1"/>
          </p:cNvSpPr>
          <p:nvPr>
            <p:ph type="sldNum" sz="quarter" idx="12"/>
          </p:nvPr>
        </p:nvSpPr>
        <p:spPr/>
        <p:txBody>
          <a:bodyPr/>
          <a:lstStyle/>
          <a:p>
            <a:fld id="{E13EE43C-7C54-4DE1-9759-5609AC6EDF2D}"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E5B55EB-2CF1-40DB-8C6A-FE3CF6F561A9}"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7" name="灯片编号占位符 6"/>
          <p:cNvSpPr>
            <a:spLocks noGrp="1"/>
          </p:cNvSpPr>
          <p:nvPr>
            <p:ph type="sldNum" sz="quarter" idx="12"/>
          </p:nvPr>
        </p:nvSpPr>
        <p:spPr/>
        <p:txBody>
          <a:bodyPr/>
          <a:lstStyle/>
          <a:p>
            <a:fld id="{E13EE43C-7C54-4DE1-9759-5609AC6EDF2D}"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D86F465-D729-4634-A4F7-69F66C54DC23}"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7" name="灯片编号占位符 6"/>
          <p:cNvSpPr>
            <a:spLocks noGrp="1"/>
          </p:cNvSpPr>
          <p:nvPr>
            <p:ph type="sldNum" sz="quarter" idx="12"/>
          </p:nvPr>
        </p:nvSpPr>
        <p:spPr/>
        <p:txBody>
          <a:bodyPr/>
          <a:lstStyle/>
          <a:p>
            <a:fld id="{E13EE43C-7C54-4DE1-9759-5609AC6EDF2D}"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092512D-90D3-4944-84D7-8FCE1D02B3D0}"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6" name="灯片编号占位符 5"/>
          <p:cNvSpPr>
            <a:spLocks noGrp="1"/>
          </p:cNvSpPr>
          <p:nvPr>
            <p:ph type="sldNum" sz="quarter" idx="12"/>
          </p:nvPr>
        </p:nvSpPr>
        <p:spPr/>
        <p:txBody>
          <a:bodyPr/>
          <a:lstStyle/>
          <a:p>
            <a:fld id="{E13EE43C-7C54-4DE1-9759-5609AC6EDF2D}"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C111107-5D7C-4659-BF3C-032E9E5CE531}"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6" name="灯片编号占位符 5"/>
          <p:cNvSpPr>
            <a:spLocks noGrp="1"/>
          </p:cNvSpPr>
          <p:nvPr>
            <p:ph type="sldNum" sz="quarter" idx="12"/>
          </p:nvPr>
        </p:nvSpPr>
        <p:spPr/>
        <p:txBody>
          <a:bodyPr/>
          <a:lstStyle/>
          <a:p>
            <a:fld id="{E13EE43C-7C54-4DE1-9759-5609AC6EDF2D}"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p:txBody>
          <a:bodyPr/>
          <a:lstStyle>
            <a:lvl1pPr>
              <a:defRPr>
                <a:latin typeface="Arial" panose="020B0604020202020204"/>
                <a:cs typeface="Arial" panose="020B0604020202020204"/>
              </a:defRPr>
            </a:lvl1pPr>
          </a:lstStyle>
          <a:p>
            <a:fld id="{0C913308-F349-4B6D-A68A-DD1791B4A57B}" type="slidenum">
              <a:rPr lang="zh-CN" altLang="en-US" smtClean="0"/>
            </a:fld>
            <a:endParaRPr lang="zh-CN" altLang="en-US"/>
          </a:p>
        </p:txBody>
      </p:sp>
      <p:sp>
        <p:nvSpPr>
          <p:cNvPr id="6" name="矩形 5"/>
          <p:cNvSpPr/>
          <p:nvPr userDrawn="1"/>
        </p:nvSpPr>
        <p:spPr>
          <a:xfrm>
            <a:off x="0" y="376767"/>
            <a:ext cx="67733" cy="52705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2400" noProof="1">
              <a:solidFill>
                <a:srgbClr val="FFFFFF"/>
              </a:solidFill>
              <a:ea typeface="微软雅黑" panose="020B0503020204020204"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3546676-4262-406F-9BD4-A89F7D92B96B}"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6" name="灯片编号占位符 5"/>
          <p:cNvSpPr>
            <a:spLocks noGrp="1"/>
          </p:cNvSpPr>
          <p:nvPr>
            <p:ph type="sldNum" sz="quarter" idx="12"/>
          </p:nvPr>
        </p:nvSpPr>
        <p:spPr/>
        <p:txBody>
          <a:bodyPr/>
          <a:lstStyle/>
          <a:p>
            <a:fld id="{E13EE43C-7C54-4DE1-9759-5609AC6EDF2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FBC9D0C-5C0A-42B2-81C6-D0F83F437F50}"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7" name="灯片编号占位符 6"/>
          <p:cNvSpPr>
            <a:spLocks noGrp="1"/>
          </p:cNvSpPr>
          <p:nvPr>
            <p:ph type="sldNum" sz="quarter" idx="12"/>
          </p:nvPr>
        </p:nvSpPr>
        <p:spPr/>
        <p:txBody>
          <a:bodyPr/>
          <a:lstStyle/>
          <a:p>
            <a:fld id="{E13EE43C-7C54-4DE1-9759-5609AC6EDF2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4B4C0C4-AC0E-4F83-9800-01FE1E89BE54}" type="datetime1">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9" name="灯片编号占位符 8"/>
          <p:cNvSpPr>
            <a:spLocks noGrp="1"/>
          </p:cNvSpPr>
          <p:nvPr>
            <p:ph type="sldNum" sz="quarter" idx="12"/>
          </p:nvPr>
        </p:nvSpPr>
        <p:spPr/>
        <p:txBody>
          <a:bodyPr/>
          <a:lstStyle/>
          <a:p>
            <a:fld id="{E13EE43C-7C54-4DE1-9759-5609AC6EDF2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530ED86-8E5D-42F5-97FF-5AA14535791E}"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5" name="灯片编号占位符 4"/>
          <p:cNvSpPr>
            <a:spLocks noGrp="1"/>
          </p:cNvSpPr>
          <p:nvPr>
            <p:ph type="sldNum" sz="quarter" idx="12"/>
          </p:nvPr>
        </p:nvSpPr>
        <p:spPr/>
        <p:txBody>
          <a:bodyPr/>
          <a:lstStyle/>
          <a:p>
            <a:fld id="{E13EE43C-7C54-4DE1-9759-5609AC6EDF2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73067A8-545C-4AFD-A22C-4386DA0057EC}" type="datetime1">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4" name="灯片编号占位符 3"/>
          <p:cNvSpPr>
            <a:spLocks noGrp="1"/>
          </p:cNvSpPr>
          <p:nvPr>
            <p:ph type="sldNum" sz="quarter" idx="12"/>
          </p:nvPr>
        </p:nvSpPr>
        <p:spPr/>
        <p:txBody>
          <a:bodyPr/>
          <a:lstStyle/>
          <a:p>
            <a:fld id="{E13EE43C-7C54-4DE1-9759-5609AC6EDF2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E5B55EB-2CF1-40DB-8C6A-FE3CF6F561A9}"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7" name="灯片编号占位符 6"/>
          <p:cNvSpPr>
            <a:spLocks noGrp="1"/>
          </p:cNvSpPr>
          <p:nvPr>
            <p:ph type="sldNum" sz="quarter" idx="12"/>
          </p:nvPr>
        </p:nvSpPr>
        <p:spPr/>
        <p:txBody>
          <a:bodyPr/>
          <a:lstStyle/>
          <a:p>
            <a:fld id="{E13EE43C-7C54-4DE1-9759-5609AC6EDF2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D86F465-D729-4634-A4F7-69F66C54DC23}"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7" name="灯片编号占位符 6"/>
          <p:cNvSpPr>
            <a:spLocks noGrp="1"/>
          </p:cNvSpPr>
          <p:nvPr>
            <p:ph type="sldNum" sz="quarter" idx="12"/>
          </p:nvPr>
        </p:nvSpPr>
        <p:spPr/>
        <p:txBody>
          <a:bodyPr/>
          <a:lstStyle/>
          <a:p>
            <a:fld id="{E13EE43C-7C54-4DE1-9759-5609AC6EDF2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1BA485-423D-4C7C-B1DE-7778E09DB8F5}"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内部公开</a:t>
            </a:r>
            <a:r>
              <a:rPr lang="en-US" altLang="zh-CN"/>
              <a:t>Blackview</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3EE43C-7C54-4DE1-9759-5609AC6EDF2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1BA485-423D-4C7C-B1DE-7778E09DB8F5}"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内部公开</a:t>
            </a:r>
            <a:r>
              <a:rPr lang="en-US" altLang="zh-CN"/>
              <a:t>Blackview</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3EE43C-7C54-4DE1-9759-5609AC6EDF2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xml"/><Relationship Id="rId4" Type="http://schemas.openxmlformats.org/officeDocument/2006/relationships/tags" Target="../tags/tag1.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6.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42.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1.png"/><Relationship Id="rId1" Type="http://schemas.openxmlformats.org/officeDocument/2006/relationships/image" Target="../media/image5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6.png"/><Relationship Id="rId1"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5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60.png"/></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62.wmf"/><Relationship Id="rId1" Type="http://schemas.openxmlformats.org/officeDocument/2006/relationships/package" Target="../embeddings/Workbook1.xlsx"/></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9.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2" Type="http://schemas.openxmlformats.org/officeDocument/2006/relationships/slideLayout" Target="../slideLayouts/slideLayout19.xml"/><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7.png"/><Relationship Id="rId1" Type="http://schemas.openxmlformats.org/officeDocument/2006/relationships/image" Target="../media/image16.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9.xml"/><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圆角矩形 24"/>
          <p:cNvSpPr>
            <a:spLocks noChangeArrowheads="1"/>
          </p:cNvSpPr>
          <p:nvPr/>
        </p:nvSpPr>
        <p:spPr bwMode="auto">
          <a:xfrm>
            <a:off x="3215217" y="740833"/>
            <a:ext cx="5806016" cy="679451"/>
          </a:xfrm>
          <a:prstGeom prst="roundRect">
            <a:avLst>
              <a:gd name="adj" fmla="val 16667"/>
            </a:avLst>
          </a:prstGeom>
          <a:noFill/>
          <a:ln w="3175">
            <a:noFill/>
            <a:rou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noProof="1">
              <a:solidFill>
                <a:srgbClr val="FFFFFF"/>
              </a:solidFill>
              <a:ea typeface="微软雅黑" panose="020B0503020204020204" pitchFamily="34" charset="-122"/>
            </a:endParaRPr>
          </a:p>
        </p:txBody>
      </p:sp>
      <p:sp>
        <p:nvSpPr>
          <p:cNvPr id="2055" name="Freeform 251"/>
          <p:cNvSpPr>
            <a:spLocks noEditPoints="1"/>
          </p:cNvSpPr>
          <p:nvPr/>
        </p:nvSpPr>
        <p:spPr bwMode="auto">
          <a:xfrm>
            <a:off x="1341604" y="3677891"/>
            <a:ext cx="270933" cy="267547"/>
          </a:xfrm>
          <a:custGeom>
            <a:avLst/>
            <a:gdLst>
              <a:gd name="T0" fmla="*/ 239898 w 301"/>
              <a:gd name="T1" fmla="*/ 172936 h 282"/>
              <a:gd name="T2" fmla="*/ 211038 w 301"/>
              <a:gd name="T3" fmla="*/ 62149 h 282"/>
              <a:gd name="T4" fmla="*/ 73052 w 301"/>
              <a:gd name="T5" fmla="*/ 32426 h 282"/>
              <a:gd name="T6" fmla="*/ 28860 w 301"/>
              <a:gd name="T7" fmla="*/ 2702 h 282"/>
              <a:gd name="T8" fmla="*/ 10822 w 301"/>
              <a:gd name="T9" fmla="*/ 11709 h 282"/>
              <a:gd name="T10" fmla="*/ 55014 w 301"/>
              <a:gd name="T11" fmla="*/ 51340 h 282"/>
              <a:gd name="T12" fmla="*/ 119047 w 301"/>
              <a:gd name="T13" fmla="*/ 224277 h 282"/>
              <a:gd name="T14" fmla="*/ 271463 w 301"/>
              <a:gd name="T15" fmla="*/ 234184 h 282"/>
              <a:gd name="T16" fmla="*/ 239898 w 301"/>
              <a:gd name="T17" fmla="*/ 172936 h 282"/>
              <a:gd name="T18" fmla="*/ 218253 w 301"/>
              <a:gd name="T19" fmla="*/ 208965 h 282"/>
              <a:gd name="T20" fmla="*/ 216449 w 301"/>
              <a:gd name="T21" fmla="*/ 209865 h 282"/>
              <a:gd name="T22" fmla="*/ 214645 w 301"/>
              <a:gd name="T23" fmla="*/ 208965 h 282"/>
              <a:gd name="T24" fmla="*/ 143397 w 301"/>
              <a:gd name="T25" fmla="*/ 124298 h 282"/>
              <a:gd name="T26" fmla="*/ 95598 w 301"/>
              <a:gd name="T27" fmla="*/ 67553 h 282"/>
              <a:gd name="T28" fmla="*/ 95598 w 301"/>
              <a:gd name="T29" fmla="*/ 63950 h 282"/>
              <a:gd name="T30" fmla="*/ 98304 w 301"/>
              <a:gd name="T31" fmla="*/ 63950 h 282"/>
              <a:gd name="T32" fmla="*/ 160533 w 301"/>
              <a:gd name="T33" fmla="*/ 109887 h 282"/>
              <a:gd name="T34" fmla="*/ 219155 w 301"/>
              <a:gd name="T35" fmla="*/ 206262 h 282"/>
              <a:gd name="T36" fmla="*/ 218253 w 301"/>
              <a:gd name="T37" fmla="*/ 208965 h 2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rgbClr val="F7F3C6"/>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noProof="1">
              <a:ea typeface="微软雅黑" panose="020B0503020204020204" pitchFamily="34" charset="-122"/>
            </a:endParaRPr>
          </a:p>
        </p:txBody>
      </p:sp>
      <p:sp>
        <p:nvSpPr>
          <p:cNvPr id="72711" name="文本框 23"/>
          <p:cNvSpPr txBox="1">
            <a:spLocks noChangeArrowheads="1"/>
          </p:cNvSpPr>
          <p:nvPr/>
        </p:nvSpPr>
        <p:spPr bwMode="auto">
          <a:xfrm>
            <a:off x="1521460" y="2205990"/>
            <a:ext cx="9194165"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sz="4800" b="1" dirty="0">
                <a:latin typeface="微软雅黑" panose="020B0503020204020204" pitchFamily="34" charset="-122"/>
                <a:ea typeface="微软雅黑" panose="020B0503020204020204" pitchFamily="34" charset="-122"/>
              </a:rPr>
              <a:t>B</a:t>
            </a:r>
            <a:r>
              <a:rPr lang="en-US" sz="4800" b="1" dirty="0">
                <a:latin typeface="微软雅黑" panose="020B0503020204020204" pitchFamily="34" charset="-122"/>
                <a:ea typeface="微软雅黑" panose="020B0503020204020204" pitchFamily="34" charset="-122"/>
              </a:rPr>
              <a:t>L88</a:t>
            </a:r>
            <a:r>
              <a:rPr sz="4800" b="1" dirty="0">
                <a:latin typeface="微软雅黑" panose="020B0503020204020204" pitchFamily="34" charset="-122"/>
                <a:ea typeface="微软雅黑" panose="020B0503020204020204" pitchFamily="34" charset="-122"/>
              </a:rPr>
              <a:t>00</a:t>
            </a:r>
            <a:r>
              <a:rPr lang="en-US" sz="4800" b="1" dirty="0">
                <a:latin typeface="微软雅黑" panose="020B0503020204020204" pitchFamily="34" charset="-122"/>
                <a:ea typeface="微软雅黑" panose="020B0503020204020204" pitchFamily="34" charset="-122"/>
              </a:rPr>
              <a:t>Pro</a:t>
            </a:r>
            <a:r>
              <a:rPr sz="4800" b="1" dirty="0">
                <a:latin typeface="微软雅黑" panose="020B0503020204020204" pitchFamily="34" charset="-122"/>
                <a:ea typeface="微软雅黑" panose="020B0503020204020204" pitchFamily="34" charset="-122"/>
              </a:rPr>
              <a:t>拆装机</a:t>
            </a:r>
            <a:r>
              <a:rPr lang="zh-CN" sz="4800" b="1" dirty="0">
                <a:latin typeface="微软雅黑" panose="020B0503020204020204" pitchFamily="34" charset="-122"/>
                <a:ea typeface="微软雅黑" panose="020B0503020204020204" pitchFamily="34" charset="-122"/>
              </a:rPr>
              <a:t>维修</a:t>
            </a:r>
            <a:r>
              <a:rPr sz="4800" b="1" dirty="0">
                <a:latin typeface="微软雅黑" panose="020B0503020204020204" pitchFamily="34" charset="-122"/>
                <a:ea typeface="微软雅黑" panose="020B0503020204020204" pitchFamily="34" charset="-122"/>
              </a:rPr>
              <a:t>指导手册</a:t>
            </a:r>
            <a:endParaRPr sz="4800" b="1" dirty="0">
              <a:latin typeface="微软雅黑" panose="020B0503020204020204" pitchFamily="34" charset="-122"/>
              <a:ea typeface="微软雅黑" panose="020B0503020204020204" pitchFamily="34" charset="-122"/>
            </a:endParaRPr>
          </a:p>
          <a:p>
            <a:pPr algn="ctr" eaLnBrk="1" hangingPunct="1">
              <a:buFont typeface="Arial" panose="020B0604020202020204" pitchFamily="34" charset="0"/>
              <a:buNone/>
            </a:pPr>
            <a:r>
              <a:rPr lang="en-US" altLang="zh-CN" sz="4800" dirty="0" smtClean="0">
                <a:latin typeface="宋体" panose="02010600030101010101" pitchFamily="2" charset="-122"/>
                <a:cs typeface="宋体" panose="02010600030101010101" pitchFamily="2" charset="-122"/>
                <a:sym typeface="+mn-ea"/>
              </a:rPr>
              <a:t>BL8800Pro Disassembling and maintenance user manuals</a:t>
            </a:r>
            <a:endParaRPr lang="en-US" sz="4800" b="1"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0"/>
          </p:nvPr>
        </p:nvSpPr>
        <p:spPr/>
        <p:txBody>
          <a:bodyPr/>
          <a:lstStyle/>
          <a:p>
            <a:pPr>
              <a:defRPr/>
            </a:pPr>
            <a:fld id="{2A90D58A-F4CE-4083-8B02-F63B91B8229E}" type="slidenum">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内部公开</a:t>
            </a:r>
            <a:r>
              <a:rPr lang="en-US" altLang="zh-CN"/>
              <a:t>Blackview</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1478280" y="6275070"/>
            <a:ext cx="2743200" cy="365125"/>
          </a:xfrm>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a:xfrm>
            <a:off x="4678680" y="6275070"/>
            <a:ext cx="4114800" cy="365125"/>
          </a:xfrm>
        </p:spPr>
        <p:txBody>
          <a:bodyPr/>
          <a:lstStyle/>
          <a:p>
            <a:r>
              <a:rPr lang="zh-CN" altLang="en-US"/>
              <a:t>内部公开</a:t>
            </a:r>
            <a:r>
              <a:rPr lang="en-US" altLang="zh-CN"/>
              <a:t>Blackview</a:t>
            </a:r>
            <a:endParaRPr lang="zh-CN" altLang="en-US"/>
          </a:p>
        </p:txBody>
      </p:sp>
      <p:sp>
        <p:nvSpPr>
          <p:cNvPr id="4" name="文本框 3"/>
          <p:cNvSpPr txBox="1"/>
          <p:nvPr/>
        </p:nvSpPr>
        <p:spPr>
          <a:xfrm>
            <a:off x="629920" y="303530"/>
            <a:ext cx="11489055" cy="995045"/>
          </a:xfrm>
          <a:prstGeom prst="rect">
            <a:avLst/>
          </a:prstGeom>
          <a:noFill/>
        </p:spPr>
        <p:txBody>
          <a:bodyPr wrap="square" rtlCol="0">
            <a:noAutofit/>
          </a:bodyPr>
          <a:p>
            <a:r>
              <a:rPr lang="en-US" altLang="zh-CN"/>
              <a:t>4.3</a:t>
            </a:r>
            <a:r>
              <a:rPr lang="zh-CN" altLang="en-US"/>
              <a:t>、拆主板支架和喇叭</a:t>
            </a:r>
            <a:r>
              <a:rPr lang="en-US" altLang="zh-CN"/>
              <a:t>   </a:t>
            </a:r>
            <a:endParaRPr lang="en-US" altLang="zh-CN"/>
          </a:p>
          <a:p>
            <a:r>
              <a:rPr lang="en-US" altLang="zh-CN">
                <a:sym typeface="+mn-ea"/>
              </a:rPr>
              <a:t>         Remove motherboard stand and speaker</a:t>
            </a:r>
            <a:endParaRPr lang="zh-CN" altLang="en-US"/>
          </a:p>
          <a:p>
            <a:r>
              <a:rPr lang="en-US" altLang="zh-CN"/>
              <a:t>        4.3.1</a:t>
            </a:r>
            <a:r>
              <a:rPr lang="zh-CN" altLang="en-US"/>
              <a:t>、用撬棒撬主板支架顶部和喇叭，如图三</a:t>
            </a:r>
            <a:r>
              <a:rPr lang="en-US" altLang="zh-CN"/>
              <a:t>    </a:t>
            </a:r>
            <a:endParaRPr lang="en-US" altLang="zh-CN"/>
          </a:p>
          <a:p>
            <a:r>
              <a:rPr lang="en-US" altLang="zh-CN">
                <a:sym typeface="+mn-ea"/>
              </a:rPr>
              <a:t>                   Use the crowbar to pry up top of motherboard stand and speaker, as below picture 3</a:t>
            </a:r>
            <a:endParaRPr lang="zh-CN" altLang="en-US"/>
          </a:p>
          <a:p>
            <a:r>
              <a:rPr lang="en-US" altLang="zh-CN"/>
              <a:t>        4.3.2</a:t>
            </a:r>
            <a:r>
              <a:rPr lang="zh-CN" altLang="en-US"/>
              <a:t>、拆顶部时注意，要等撬开后，用镊子取下闪光灯</a:t>
            </a:r>
            <a:r>
              <a:rPr lang="en-US" altLang="zh-CN"/>
              <a:t>FPC</a:t>
            </a:r>
            <a:r>
              <a:rPr lang="zh-CN" altLang="en-US"/>
              <a:t>和后主摄像头</a:t>
            </a:r>
            <a:r>
              <a:rPr lang="en-US" altLang="zh-CN"/>
              <a:t>FPC</a:t>
            </a:r>
            <a:r>
              <a:rPr lang="zh-CN" altLang="en-US"/>
              <a:t>，如图四箭头所示，</a:t>
            </a:r>
            <a:endParaRPr lang="zh-CN" altLang="en-US"/>
          </a:p>
          <a:p>
            <a:r>
              <a:rPr lang="en-US" altLang="zh-CN">
                <a:sym typeface="+mn-ea"/>
              </a:rPr>
              <a:t>                   </a:t>
            </a:r>
            <a:r>
              <a:rPr lang="zh-CN" altLang="en-US">
                <a:sym typeface="+mn-ea"/>
              </a:rPr>
              <a:t>When removing the top</a:t>
            </a:r>
            <a:r>
              <a:rPr lang="en-US" altLang="zh-CN">
                <a:sym typeface="+mn-ea"/>
              </a:rPr>
              <a:t> </a:t>
            </a:r>
            <a:r>
              <a:rPr lang="en-US" altLang="zh-CN">
                <a:sym typeface="+mn-ea"/>
              </a:rPr>
              <a:t>of motherboard stand </a:t>
            </a:r>
            <a:r>
              <a:rPr lang="zh-CN" altLang="en-US">
                <a:sym typeface="+mn-ea"/>
              </a:rPr>
              <a:t>, note that </a:t>
            </a:r>
            <a:r>
              <a:rPr lang="en-US" altLang="zh-CN">
                <a:sym typeface="+mn-ea"/>
              </a:rPr>
              <a:t>need to use tweezers to </a:t>
            </a:r>
            <a:r>
              <a:rPr lang="zh-CN" altLang="en-US">
                <a:sym typeface="+mn-ea"/>
              </a:rPr>
              <a:t>remove the flash FPC and the rear main camera FPC</a:t>
            </a:r>
            <a:r>
              <a:rPr lang="en-US" altLang="zh-CN">
                <a:sym typeface="+mn-ea"/>
              </a:rPr>
              <a:t> after prying open, as below picture 4</a:t>
            </a:r>
            <a:endParaRPr lang="en-US" altLang="zh-CN"/>
          </a:p>
        </p:txBody>
      </p:sp>
      <p:pic>
        <p:nvPicPr>
          <p:cNvPr id="5" name="图片 4" descr="图三"/>
          <p:cNvPicPr>
            <a:picLocks noChangeAspect="1"/>
          </p:cNvPicPr>
          <p:nvPr/>
        </p:nvPicPr>
        <p:blipFill>
          <a:blip r:embed="rId1"/>
          <a:stretch>
            <a:fillRect/>
          </a:stretch>
        </p:blipFill>
        <p:spPr>
          <a:xfrm>
            <a:off x="1994535" y="2350135"/>
            <a:ext cx="3213735" cy="1978660"/>
          </a:xfrm>
          <a:prstGeom prst="rect">
            <a:avLst/>
          </a:prstGeom>
        </p:spPr>
      </p:pic>
      <p:pic>
        <p:nvPicPr>
          <p:cNvPr id="7" name="图片 6" descr="图四"/>
          <p:cNvPicPr>
            <a:picLocks noChangeAspect="1"/>
          </p:cNvPicPr>
          <p:nvPr/>
        </p:nvPicPr>
        <p:blipFill>
          <a:blip r:embed="rId2"/>
          <a:stretch>
            <a:fillRect/>
          </a:stretch>
        </p:blipFill>
        <p:spPr>
          <a:xfrm>
            <a:off x="1994535" y="4328795"/>
            <a:ext cx="3213735" cy="2376170"/>
          </a:xfrm>
          <a:prstGeom prst="rect">
            <a:avLst/>
          </a:prstGeom>
        </p:spPr>
      </p:pic>
      <p:pic>
        <p:nvPicPr>
          <p:cNvPr id="8" name="图片 7" descr="图五"/>
          <p:cNvPicPr>
            <a:picLocks noChangeAspect="1"/>
          </p:cNvPicPr>
          <p:nvPr/>
        </p:nvPicPr>
        <p:blipFill>
          <a:blip r:embed="rId3"/>
          <a:stretch>
            <a:fillRect/>
          </a:stretch>
        </p:blipFill>
        <p:spPr>
          <a:xfrm>
            <a:off x="5208270" y="2350135"/>
            <a:ext cx="4303395" cy="4355465"/>
          </a:xfrm>
          <a:prstGeom prst="rect">
            <a:avLst/>
          </a:prstGeom>
        </p:spPr>
      </p:pic>
      <p:sp>
        <p:nvSpPr>
          <p:cNvPr id="9" name="矩形 8"/>
          <p:cNvSpPr/>
          <p:nvPr>
            <p:custDataLst>
              <p:tags r:id="rId4"/>
            </p:custDataLst>
          </p:nvPr>
        </p:nvSpPr>
        <p:spPr>
          <a:xfrm>
            <a:off x="3018790" y="3325495"/>
            <a:ext cx="895985" cy="452755"/>
          </a:xfrm>
          <a:prstGeom prst="rect">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rgbClr val="FF0000"/>
                </a:solidFill>
              </a:rPr>
              <a:t>3</a:t>
            </a:r>
            <a:endParaRPr lang="en-US" altLang="zh-CN" b="1">
              <a:solidFill>
                <a:srgbClr val="FF0000"/>
              </a:solidFill>
            </a:endParaRPr>
          </a:p>
        </p:txBody>
      </p:sp>
      <p:sp>
        <p:nvSpPr>
          <p:cNvPr id="6" name="矩形 5"/>
          <p:cNvSpPr/>
          <p:nvPr>
            <p:custDataLst>
              <p:tags r:id="rId5"/>
            </p:custDataLst>
          </p:nvPr>
        </p:nvSpPr>
        <p:spPr>
          <a:xfrm>
            <a:off x="2651760" y="5222240"/>
            <a:ext cx="895985" cy="452755"/>
          </a:xfrm>
          <a:prstGeom prst="rect">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rgbClr val="FF0000"/>
                </a:solidFill>
              </a:rPr>
              <a:t>4</a:t>
            </a:r>
            <a:endParaRPr lang="en-US" altLang="zh-CN" b="1">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4" name="文本框 3"/>
          <p:cNvSpPr txBox="1"/>
          <p:nvPr/>
        </p:nvSpPr>
        <p:spPr>
          <a:xfrm>
            <a:off x="699770" y="243205"/>
            <a:ext cx="10984230" cy="1029970"/>
          </a:xfrm>
          <a:prstGeom prst="rect">
            <a:avLst/>
          </a:prstGeom>
          <a:noFill/>
        </p:spPr>
        <p:txBody>
          <a:bodyPr wrap="square" rtlCol="0">
            <a:noAutofit/>
          </a:bodyPr>
          <a:p>
            <a:r>
              <a:rPr lang="en-US" altLang="zh-CN"/>
              <a:t>4.4</a:t>
            </a:r>
            <a:r>
              <a:rPr lang="zh-CN" altLang="en-US"/>
              <a:t>、拆卸电池</a:t>
            </a:r>
            <a:r>
              <a:rPr lang="en-US" altLang="zh-CN"/>
              <a:t>    </a:t>
            </a:r>
            <a:endParaRPr lang="en-US" altLang="zh-CN"/>
          </a:p>
          <a:p>
            <a:r>
              <a:rPr lang="en-US" altLang="zh-CN">
                <a:sym typeface="+mn-ea"/>
              </a:rPr>
              <a:t>        Remove the battery</a:t>
            </a:r>
            <a:endParaRPr lang="zh-CN" altLang="en-US"/>
          </a:p>
          <a:p>
            <a:r>
              <a:rPr lang="en-US" altLang="zh-CN"/>
              <a:t>        </a:t>
            </a:r>
            <a:r>
              <a:rPr lang="zh-CN" altLang="en-US"/>
              <a:t>先拆开电池</a:t>
            </a:r>
            <a:r>
              <a:rPr lang="en-US" altLang="zh-CN"/>
              <a:t>FPC</a:t>
            </a:r>
            <a:r>
              <a:rPr lang="zh-CN" altLang="en-US"/>
              <a:t>，按电池贴纸上箭头方向撕下贴纸，然后慢慢拉扯，取下电池。</a:t>
            </a:r>
            <a:endParaRPr lang="zh-CN" altLang="en-US"/>
          </a:p>
          <a:p>
            <a:r>
              <a:rPr lang="en-US" altLang="zh-CN"/>
              <a:t>        </a:t>
            </a:r>
            <a:r>
              <a:rPr lang="zh-CN" altLang="en-US"/>
              <a:t>First</a:t>
            </a:r>
            <a:r>
              <a:rPr lang="en-US" altLang="zh-CN"/>
              <a:t>ly</a:t>
            </a:r>
            <a:r>
              <a:rPr lang="zh-CN" altLang="en-US"/>
              <a:t> open the battery FPC, tear off the sticker according to the direction of the arrow on the battery sticker</a:t>
            </a:r>
            <a:r>
              <a:rPr lang="en-US" altLang="zh-CN"/>
              <a:t> as below picture 5</a:t>
            </a:r>
            <a:r>
              <a:rPr lang="zh-CN" altLang="en-US"/>
              <a:t>, and then pull it slowly to remove the battery</a:t>
            </a:r>
            <a:r>
              <a:rPr lang="en-US" altLang="zh-CN"/>
              <a:t> as belowl picture 6</a:t>
            </a:r>
            <a:endParaRPr lang="zh-CN" altLang="en-US"/>
          </a:p>
          <a:p>
            <a:endParaRPr lang="zh-CN" altLang="en-US"/>
          </a:p>
        </p:txBody>
      </p:sp>
      <p:pic>
        <p:nvPicPr>
          <p:cNvPr id="5" name="图片 4" descr="图六"/>
          <p:cNvPicPr>
            <a:picLocks noChangeAspect="1"/>
          </p:cNvPicPr>
          <p:nvPr/>
        </p:nvPicPr>
        <p:blipFill>
          <a:blip r:embed="rId1"/>
          <a:stretch>
            <a:fillRect/>
          </a:stretch>
        </p:blipFill>
        <p:spPr>
          <a:xfrm>
            <a:off x="692150" y="1945640"/>
            <a:ext cx="3994150" cy="3276600"/>
          </a:xfrm>
          <a:prstGeom prst="rect">
            <a:avLst/>
          </a:prstGeom>
        </p:spPr>
      </p:pic>
      <p:pic>
        <p:nvPicPr>
          <p:cNvPr id="6" name="图片 5" descr="图七"/>
          <p:cNvPicPr>
            <a:picLocks noChangeAspect="1"/>
          </p:cNvPicPr>
          <p:nvPr/>
        </p:nvPicPr>
        <p:blipFill>
          <a:blip r:embed="rId2"/>
          <a:stretch>
            <a:fillRect/>
          </a:stretch>
        </p:blipFill>
        <p:spPr>
          <a:xfrm>
            <a:off x="4686300" y="1945640"/>
            <a:ext cx="2819400" cy="3276600"/>
          </a:xfrm>
          <a:prstGeom prst="rect">
            <a:avLst/>
          </a:prstGeom>
        </p:spPr>
      </p:pic>
      <p:pic>
        <p:nvPicPr>
          <p:cNvPr id="7" name="图片 6" descr="拆电池1"/>
          <p:cNvPicPr>
            <a:picLocks noChangeAspect="1"/>
          </p:cNvPicPr>
          <p:nvPr/>
        </p:nvPicPr>
        <p:blipFill>
          <a:blip r:embed="rId3"/>
          <a:stretch>
            <a:fillRect/>
          </a:stretch>
        </p:blipFill>
        <p:spPr>
          <a:xfrm>
            <a:off x="7505700" y="1945640"/>
            <a:ext cx="2825115" cy="3248660"/>
          </a:xfrm>
          <a:prstGeom prst="rect">
            <a:avLst/>
          </a:prstGeom>
        </p:spPr>
      </p:pic>
      <p:sp>
        <p:nvSpPr>
          <p:cNvPr id="8" name="矩形 7"/>
          <p:cNvSpPr/>
          <p:nvPr/>
        </p:nvSpPr>
        <p:spPr>
          <a:xfrm>
            <a:off x="2418080" y="2966720"/>
            <a:ext cx="1349375" cy="801370"/>
          </a:xfrm>
          <a:prstGeom prst="rect">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rgbClr val="FF0000"/>
                </a:solidFill>
              </a:rPr>
              <a:t>5</a:t>
            </a:r>
            <a:endParaRPr lang="en-US" altLang="zh-CN" b="1">
              <a:solidFill>
                <a:srgbClr val="FF0000"/>
              </a:solidFill>
            </a:endParaRPr>
          </a:p>
        </p:txBody>
      </p:sp>
      <p:sp>
        <p:nvSpPr>
          <p:cNvPr id="9" name="矩形 8"/>
          <p:cNvSpPr/>
          <p:nvPr>
            <p:custDataLst>
              <p:tags r:id="rId4"/>
            </p:custDataLst>
          </p:nvPr>
        </p:nvSpPr>
        <p:spPr>
          <a:xfrm>
            <a:off x="5157470" y="4296410"/>
            <a:ext cx="1275715" cy="741045"/>
          </a:xfrm>
          <a:prstGeom prst="rect">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rgbClr val="FF0000"/>
                </a:solidFill>
              </a:rPr>
              <a:t>6</a:t>
            </a:r>
            <a:endParaRPr lang="en-US" altLang="zh-CN" b="1">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4" name="文本框 3"/>
          <p:cNvSpPr txBox="1"/>
          <p:nvPr/>
        </p:nvSpPr>
        <p:spPr>
          <a:xfrm>
            <a:off x="581660" y="340360"/>
            <a:ext cx="11059160" cy="1605915"/>
          </a:xfrm>
          <a:prstGeom prst="rect">
            <a:avLst/>
          </a:prstGeom>
          <a:noFill/>
        </p:spPr>
        <p:txBody>
          <a:bodyPr wrap="square" rtlCol="0">
            <a:noAutofit/>
          </a:bodyPr>
          <a:p>
            <a:r>
              <a:rPr lang="en-US" altLang="zh-CN"/>
              <a:t>4.5</a:t>
            </a:r>
            <a:r>
              <a:rPr lang="zh-CN" altLang="en-US"/>
              <a:t>、拆指纹、侧键、后副摄像头、气压、快捷键</a:t>
            </a:r>
            <a:r>
              <a:rPr lang="en-US" altLang="zh-CN"/>
              <a:t>FPC   </a:t>
            </a:r>
            <a:endParaRPr lang="en-US" altLang="zh-CN"/>
          </a:p>
          <a:p>
            <a:r>
              <a:rPr lang="en-US" altLang="zh-CN"/>
              <a:t>        </a:t>
            </a:r>
            <a:r>
              <a:rPr lang="en-US" altLang="zh-CN">
                <a:sym typeface="+mn-ea"/>
              </a:rPr>
              <a:t>Remove fingerprint, side key, rear secondary camera, air pressure, shortcut key FPC</a:t>
            </a:r>
            <a:endParaRPr lang="en-US" altLang="zh-CN">
              <a:sym typeface="+mn-ea"/>
            </a:endParaRPr>
          </a:p>
          <a:p>
            <a:r>
              <a:rPr lang="en-US" altLang="zh-CN"/>
              <a:t>        </a:t>
            </a:r>
            <a:r>
              <a:rPr lang="zh-CN" altLang="en-US"/>
              <a:t>撕开导电布，然后依次拆下</a:t>
            </a:r>
            <a:r>
              <a:rPr lang="zh-CN" altLang="en-US">
                <a:sym typeface="+mn-ea"/>
              </a:rPr>
              <a:t>指纹、侧键、后副摄像头、气压、快捷键</a:t>
            </a:r>
            <a:r>
              <a:rPr lang="en-US" altLang="zh-CN">
                <a:sym typeface="+mn-ea"/>
              </a:rPr>
              <a:t>FPC</a:t>
            </a:r>
            <a:endParaRPr lang="en-US" altLang="zh-CN">
              <a:sym typeface="+mn-ea"/>
            </a:endParaRPr>
          </a:p>
          <a:p>
            <a:r>
              <a:rPr lang="en-US" altLang="zh-CN"/>
              <a:t>        </a:t>
            </a:r>
            <a:r>
              <a:rPr lang="zh-CN" altLang="en-US"/>
              <a:t>Tear </a:t>
            </a:r>
            <a:r>
              <a:rPr lang="en-US" altLang="zh-CN"/>
              <a:t>off </a:t>
            </a:r>
            <a:r>
              <a:rPr lang="zh-CN" altLang="en-US"/>
              <a:t>the conductive </a:t>
            </a:r>
            <a:r>
              <a:rPr lang="en-US" altLang="zh-CN"/>
              <a:t>fabric</a:t>
            </a:r>
            <a:r>
              <a:rPr lang="zh-CN" altLang="en-US"/>
              <a:t>, and then remove the fingerprint, side key, rear </a:t>
            </a:r>
            <a:r>
              <a:rPr lang="en-US" altLang="zh-CN">
                <a:sym typeface="+mn-ea"/>
              </a:rPr>
              <a:t>secondary </a:t>
            </a:r>
            <a:r>
              <a:rPr lang="zh-CN" altLang="en-US"/>
              <a:t>camera, air pressure, shortcut key FPC in sequence</a:t>
            </a:r>
            <a:endParaRPr lang="zh-CN" altLang="en-US"/>
          </a:p>
        </p:txBody>
      </p:sp>
      <p:pic>
        <p:nvPicPr>
          <p:cNvPr id="5" name="图片 4" descr="拆FPC"/>
          <p:cNvPicPr>
            <a:picLocks noChangeAspect="1"/>
          </p:cNvPicPr>
          <p:nvPr/>
        </p:nvPicPr>
        <p:blipFill>
          <a:blip r:embed="rId1"/>
          <a:stretch>
            <a:fillRect/>
          </a:stretch>
        </p:blipFill>
        <p:spPr>
          <a:xfrm>
            <a:off x="1090930" y="1946910"/>
            <a:ext cx="4254500" cy="3073400"/>
          </a:xfrm>
          <a:prstGeom prst="rect">
            <a:avLst/>
          </a:prstGeom>
        </p:spPr>
      </p:pic>
      <p:pic>
        <p:nvPicPr>
          <p:cNvPr id="6" name="图片 5" descr="拆FPC1"/>
          <p:cNvPicPr>
            <a:picLocks noChangeAspect="1"/>
          </p:cNvPicPr>
          <p:nvPr/>
        </p:nvPicPr>
        <p:blipFill>
          <a:blip r:embed="rId2"/>
          <a:stretch>
            <a:fillRect/>
          </a:stretch>
        </p:blipFill>
        <p:spPr>
          <a:xfrm>
            <a:off x="5345430" y="1946910"/>
            <a:ext cx="5849620" cy="30740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4" name="文本框 3"/>
          <p:cNvSpPr txBox="1"/>
          <p:nvPr/>
        </p:nvSpPr>
        <p:spPr>
          <a:xfrm>
            <a:off x="861695" y="372745"/>
            <a:ext cx="10887075" cy="1377950"/>
          </a:xfrm>
          <a:prstGeom prst="rect">
            <a:avLst/>
          </a:prstGeom>
          <a:noFill/>
        </p:spPr>
        <p:txBody>
          <a:bodyPr wrap="square" rtlCol="0">
            <a:noAutofit/>
          </a:bodyPr>
          <a:p>
            <a:r>
              <a:rPr lang="en-US" altLang="zh-CN"/>
              <a:t>4.6</a:t>
            </a:r>
            <a:r>
              <a:rPr lang="zh-CN" altLang="en-US"/>
              <a:t>、拆卸主板</a:t>
            </a:r>
            <a:r>
              <a:rPr lang="en-US" altLang="zh-CN"/>
              <a:t>    </a:t>
            </a:r>
            <a:endParaRPr lang="en-US" altLang="zh-CN"/>
          </a:p>
          <a:p>
            <a:r>
              <a:rPr lang="en-US" altLang="zh-CN">
                <a:sym typeface="+mn-ea"/>
              </a:rPr>
              <a:t>         Remove motherboard</a:t>
            </a:r>
            <a:endParaRPr lang="zh-CN" altLang="en-US"/>
          </a:p>
          <a:p>
            <a:r>
              <a:rPr lang="zh-CN" altLang="en-US"/>
              <a:t> </a:t>
            </a:r>
            <a:r>
              <a:rPr lang="en-US" altLang="zh-CN"/>
              <a:t>     </a:t>
            </a:r>
            <a:r>
              <a:rPr lang="zh-CN" altLang="en-US"/>
              <a:t>取下主板固定螺丝，然后撬棒轻轻撬动主板右上角，如图七。然后轻轻抬起主板，拆下屏</a:t>
            </a:r>
            <a:r>
              <a:rPr lang="en-US" altLang="zh-CN"/>
              <a:t>FPC</a:t>
            </a:r>
            <a:r>
              <a:rPr lang="zh-CN" altLang="en-US"/>
              <a:t>、主</a:t>
            </a:r>
            <a:r>
              <a:rPr lang="en-US" altLang="zh-CN"/>
              <a:t>FPC</a:t>
            </a:r>
            <a:r>
              <a:rPr lang="zh-CN" altLang="en-US"/>
              <a:t>、充电</a:t>
            </a:r>
            <a:r>
              <a:rPr lang="en-US" altLang="zh-CN"/>
              <a:t>FPC</a:t>
            </a:r>
            <a:r>
              <a:rPr lang="zh-CN" altLang="en-US"/>
              <a:t>、同轴线。</a:t>
            </a:r>
            <a:endParaRPr lang="zh-CN" altLang="en-US"/>
          </a:p>
          <a:p>
            <a:r>
              <a:rPr lang="en-US" altLang="zh-CN">
                <a:sym typeface="+mn-ea"/>
              </a:rPr>
              <a:t>Remove the screws fixing the motherboard, use the crowbar to pry up top right corner on motherboard, as below picture 8, then gently lift the motherboard, remove the screen FPC, the main FPC, the charging FPC, and the coaxial line.</a:t>
            </a:r>
            <a:endParaRPr lang="en-US" altLang="zh-CN">
              <a:sym typeface="+mn-ea"/>
            </a:endParaRPr>
          </a:p>
        </p:txBody>
      </p:sp>
      <p:pic>
        <p:nvPicPr>
          <p:cNvPr id="5" name="图片 4" descr="拆固定主板螺丝"/>
          <p:cNvPicPr>
            <a:picLocks noChangeAspect="1"/>
          </p:cNvPicPr>
          <p:nvPr/>
        </p:nvPicPr>
        <p:blipFill>
          <a:blip r:embed="rId1"/>
          <a:stretch>
            <a:fillRect/>
          </a:stretch>
        </p:blipFill>
        <p:spPr>
          <a:xfrm>
            <a:off x="2936240" y="2486025"/>
            <a:ext cx="2488565" cy="2006600"/>
          </a:xfrm>
          <a:prstGeom prst="rect">
            <a:avLst/>
          </a:prstGeom>
        </p:spPr>
      </p:pic>
      <p:pic>
        <p:nvPicPr>
          <p:cNvPr id="6" name="图片 5" descr="图八"/>
          <p:cNvPicPr>
            <a:picLocks noChangeAspect="1"/>
          </p:cNvPicPr>
          <p:nvPr/>
        </p:nvPicPr>
        <p:blipFill>
          <a:blip r:embed="rId2"/>
          <a:stretch>
            <a:fillRect/>
          </a:stretch>
        </p:blipFill>
        <p:spPr>
          <a:xfrm>
            <a:off x="5422265" y="2486025"/>
            <a:ext cx="2522855" cy="2006600"/>
          </a:xfrm>
          <a:prstGeom prst="rect">
            <a:avLst/>
          </a:prstGeom>
        </p:spPr>
      </p:pic>
      <p:pic>
        <p:nvPicPr>
          <p:cNvPr id="8" name="图片 7" descr="图九"/>
          <p:cNvPicPr>
            <a:picLocks noChangeAspect="1"/>
          </p:cNvPicPr>
          <p:nvPr/>
        </p:nvPicPr>
        <p:blipFill>
          <a:blip r:embed="rId3"/>
          <a:srcRect r="23418" b="4912"/>
          <a:stretch>
            <a:fillRect/>
          </a:stretch>
        </p:blipFill>
        <p:spPr>
          <a:xfrm>
            <a:off x="5296535" y="4492625"/>
            <a:ext cx="2649220" cy="1548765"/>
          </a:xfrm>
          <a:prstGeom prst="rect">
            <a:avLst/>
          </a:prstGeom>
        </p:spPr>
      </p:pic>
      <p:pic>
        <p:nvPicPr>
          <p:cNvPr id="9" name="图片 8" descr="主板"/>
          <p:cNvPicPr>
            <a:picLocks noChangeAspect="1"/>
          </p:cNvPicPr>
          <p:nvPr/>
        </p:nvPicPr>
        <p:blipFill>
          <a:blip r:embed="rId4"/>
          <a:stretch>
            <a:fillRect/>
          </a:stretch>
        </p:blipFill>
        <p:spPr>
          <a:xfrm>
            <a:off x="2936875" y="4492625"/>
            <a:ext cx="2359660" cy="1628775"/>
          </a:xfrm>
          <a:prstGeom prst="rect">
            <a:avLst/>
          </a:prstGeom>
        </p:spPr>
      </p:pic>
      <p:sp>
        <p:nvSpPr>
          <p:cNvPr id="7" name="矩形 6"/>
          <p:cNvSpPr/>
          <p:nvPr/>
        </p:nvSpPr>
        <p:spPr>
          <a:xfrm>
            <a:off x="5575935" y="3335020"/>
            <a:ext cx="998220" cy="566420"/>
          </a:xfrm>
          <a:prstGeom prst="rect">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rgbClr val="FF0000"/>
                </a:solidFill>
              </a:rPr>
              <a:t>7</a:t>
            </a:r>
            <a:endParaRPr lang="en-US" altLang="zh-CN" b="1">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4" name="文本框 3"/>
          <p:cNvSpPr txBox="1"/>
          <p:nvPr/>
        </p:nvSpPr>
        <p:spPr>
          <a:xfrm>
            <a:off x="630555" y="313690"/>
            <a:ext cx="10013315" cy="791845"/>
          </a:xfrm>
          <a:prstGeom prst="rect">
            <a:avLst/>
          </a:prstGeom>
          <a:noFill/>
        </p:spPr>
        <p:txBody>
          <a:bodyPr wrap="square" rtlCol="0">
            <a:noAutofit/>
          </a:bodyPr>
          <a:p>
            <a:r>
              <a:rPr lang="en-US" altLang="zh-CN"/>
              <a:t>4.7</a:t>
            </a:r>
            <a:r>
              <a:rPr lang="zh-CN" altLang="en-US"/>
              <a:t>、拆前摄像头、广角、夜视摄像头</a:t>
            </a:r>
            <a:r>
              <a:rPr lang="en-US" altLang="zh-CN"/>
              <a:t>   </a:t>
            </a:r>
            <a:endParaRPr lang="en-US" altLang="zh-CN"/>
          </a:p>
          <a:p>
            <a:r>
              <a:rPr lang="en-US" altLang="zh-CN">
                <a:sym typeface="+mn-ea"/>
              </a:rPr>
              <a:t>        Remove front camera</a:t>
            </a:r>
            <a:r>
              <a:rPr lang="zh-CN" altLang="en-US">
                <a:sym typeface="+mn-ea"/>
              </a:rPr>
              <a:t>、</a:t>
            </a:r>
            <a:r>
              <a:rPr lang="en-US" altLang="zh-CN">
                <a:sym typeface="+mn-ea"/>
              </a:rPr>
              <a:t>wide angle</a:t>
            </a:r>
            <a:r>
              <a:rPr lang="zh-CN" altLang="en-US">
                <a:sym typeface="+mn-ea"/>
              </a:rPr>
              <a:t>、</a:t>
            </a:r>
            <a:r>
              <a:rPr lang="en-US" altLang="zh-CN">
                <a:sym typeface="+mn-ea"/>
              </a:rPr>
              <a:t>night vision camera</a:t>
            </a:r>
            <a:endParaRPr lang="zh-CN" altLang="en-US"/>
          </a:p>
          <a:p>
            <a:r>
              <a:rPr lang="en-US" altLang="zh-CN"/>
              <a:t>       </a:t>
            </a:r>
            <a:r>
              <a:rPr lang="zh-CN" altLang="en-US"/>
              <a:t>先撕下前摄导电布，然后扣下</a:t>
            </a:r>
            <a:r>
              <a:rPr lang="zh-CN" altLang="en-US">
                <a:sym typeface="+mn-ea"/>
              </a:rPr>
              <a:t>前摄像头、广角、夜视摄像头</a:t>
            </a:r>
            <a:endParaRPr lang="zh-CN" altLang="en-US">
              <a:sym typeface="+mn-ea"/>
            </a:endParaRPr>
          </a:p>
          <a:p>
            <a:r>
              <a:rPr lang="en-US" altLang="zh-CN">
                <a:sym typeface="+mn-ea"/>
              </a:rPr>
              <a:t>       </a:t>
            </a:r>
            <a:r>
              <a:rPr lang="zh-CN" altLang="en-US">
                <a:sym typeface="+mn-ea"/>
              </a:rPr>
              <a:t>Tear </a:t>
            </a:r>
            <a:r>
              <a:rPr lang="en-US" altLang="zh-CN">
                <a:sym typeface="+mn-ea"/>
              </a:rPr>
              <a:t>off </a:t>
            </a:r>
            <a:r>
              <a:rPr lang="zh-CN" altLang="en-US">
                <a:sym typeface="+mn-ea"/>
              </a:rPr>
              <a:t>the </a:t>
            </a:r>
            <a:r>
              <a:rPr lang="en-US" altLang="zh-CN">
                <a:sym typeface="+mn-ea"/>
              </a:rPr>
              <a:t>front camera </a:t>
            </a:r>
            <a:r>
              <a:rPr lang="zh-CN" altLang="en-US">
                <a:sym typeface="+mn-ea"/>
              </a:rPr>
              <a:t>conductive </a:t>
            </a:r>
            <a:r>
              <a:rPr lang="en-US" altLang="zh-CN">
                <a:sym typeface="+mn-ea"/>
              </a:rPr>
              <a:t>fabric, then buckle front camera</a:t>
            </a:r>
            <a:r>
              <a:rPr lang="zh-CN" altLang="en-US">
                <a:sym typeface="+mn-ea"/>
              </a:rPr>
              <a:t>、</a:t>
            </a:r>
            <a:r>
              <a:rPr lang="en-US" altLang="zh-CN">
                <a:sym typeface="+mn-ea"/>
              </a:rPr>
              <a:t>wide angle</a:t>
            </a:r>
            <a:r>
              <a:rPr lang="zh-CN" altLang="en-US">
                <a:sym typeface="+mn-ea"/>
              </a:rPr>
              <a:t>、</a:t>
            </a:r>
            <a:r>
              <a:rPr lang="en-US" altLang="zh-CN">
                <a:sym typeface="+mn-ea"/>
              </a:rPr>
              <a:t>night vision camera</a:t>
            </a:r>
            <a:endParaRPr lang="zh-CN" altLang="en-US"/>
          </a:p>
          <a:p>
            <a:endParaRPr lang="zh-CN" altLang="en-US"/>
          </a:p>
        </p:txBody>
      </p:sp>
      <p:pic>
        <p:nvPicPr>
          <p:cNvPr id="5" name="图片 4" descr="主板1"/>
          <p:cNvPicPr>
            <a:picLocks noChangeAspect="1"/>
          </p:cNvPicPr>
          <p:nvPr/>
        </p:nvPicPr>
        <p:blipFill>
          <a:blip r:embed="rId1"/>
          <a:stretch>
            <a:fillRect/>
          </a:stretch>
        </p:blipFill>
        <p:spPr>
          <a:xfrm>
            <a:off x="5515610" y="1997075"/>
            <a:ext cx="4587875" cy="2863215"/>
          </a:xfrm>
          <a:prstGeom prst="rect">
            <a:avLst/>
          </a:prstGeom>
        </p:spPr>
      </p:pic>
      <p:pic>
        <p:nvPicPr>
          <p:cNvPr id="6" name="图片 5" descr="撕前摄导电布"/>
          <p:cNvPicPr>
            <a:picLocks noChangeAspect="1"/>
          </p:cNvPicPr>
          <p:nvPr/>
        </p:nvPicPr>
        <p:blipFill>
          <a:blip r:embed="rId2"/>
          <a:stretch>
            <a:fillRect/>
          </a:stretch>
        </p:blipFill>
        <p:spPr>
          <a:xfrm>
            <a:off x="1952625" y="1996440"/>
            <a:ext cx="3562985" cy="28638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4" name="文本框 3"/>
          <p:cNvSpPr txBox="1"/>
          <p:nvPr/>
        </p:nvSpPr>
        <p:spPr>
          <a:xfrm>
            <a:off x="225425" y="186055"/>
            <a:ext cx="11532235" cy="1409065"/>
          </a:xfrm>
          <a:prstGeom prst="rect">
            <a:avLst/>
          </a:prstGeom>
          <a:noFill/>
        </p:spPr>
        <p:txBody>
          <a:bodyPr wrap="square" rtlCol="0" anchor="t">
            <a:noAutofit/>
          </a:bodyPr>
          <a:p>
            <a:r>
              <a:rPr lang="en-US" altLang="zh-CN">
                <a:sym typeface="+mn-ea"/>
              </a:rPr>
              <a:t>4.8</a:t>
            </a:r>
            <a:r>
              <a:rPr lang="zh-CN" altLang="en-US">
                <a:sym typeface="+mn-ea"/>
              </a:rPr>
              <a:t>、光感、主</a:t>
            </a:r>
            <a:r>
              <a:rPr lang="en-US" altLang="zh-CN">
                <a:sym typeface="+mn-ea"/>
              </a:rPr>
              <a:t>FPC</a:t>
            </a:r>
            <a:r>
              <a:rPr lang="zh-CN" altLang="en-US">
                <a:sym typeface="+mn-ea"/>
              </a:rPr>
              <a:t>、充电</a:t>
            </a:r>
            <a:r>
              <a:rPr lang="en-US" altLang="zh-CN">
                <a:sym typeface="+mn-ea"/>
              </a:rPr>
              <a:t>FPC</a:t>
            </a:r>
            <a:r>
              <a:rPr lang="zh-CN" altLang="en-US">
                <a:sym typeface="+mn-ea"/>
              </a:rPr>
              <a:t>、</a:t>
            </a:r>
            <a:r>
              <a:rPr lang="en-US" altLang="zh-CN">
                <a:sym typeface="+mn-ea"/>
              </a:rPr>
              <a:t>USB</a:t>
            </a:r>
            <a:r>
              <a:rPr lang="zh-CN" altLang="en-US">
                <a:sym typeface="+mn-ea"/>
              </a:rPr>
              <a:t>小板</a:t>
            </a:r>
            <a:r>
              <a:rPr lang="en-US" altLang="zh-CN">
                <a:sym typeface="+mn-ea"/>
              </a:rPr>
              <a:t>       </a:t>
            </a:r>
            <a:endParaRPr lang="en-US" altLang="zh-CN">
              <a:sym typeface="+mn-ea"/>
            </a:endParaRPr>
          </a:p>
          <a:p>
            <a:r>
              <a:rPr lang="en-US" altLang="zh-CN">
                <a:sym typeface="+mn-ea"/>
              </a:rPr>
              <a:t>        Light sensor</a:t>
            </a:r>
            <a:r>
              <a:rPr lang="zh-CN" altLang="en-US">
                <a:sym typeface="+mn-ea"/>
              </a:rPr>
              <a:t>、</a:t>
            </a:r>
            <a:r>
              <a:rPr lang="en-US" altLang="zh-CN">
                <a:sym typeface="+mn-ea"/>
              </a:rPr>
              <a:t>main FPC</a:t>
            </a:r>
            <a:r>
              <a:rPr lang="zh-CN" altLang="en-US">
                <a:sym typeface="+mn-ea"/>
              </a:rPr>
              <a:t>、</a:t>
            </a:r>
            <a:r>
              <a:rPr lang="en-US" altLang="zh-CN">
                <a:sym typeface="+mn-ea"/>
              </a:rPr>
              <a:t>charging FPC</a:t>
            </a:r>
            <a:r>
              <a:rPr lang="zh-CN" altLang="en-US">
                <a:sym typeface="+mn-ea"/>
              </a:rPr>
              <a:t>、</a:t>
            </a:r>
            <a:r>
              <a:rPr lang="en-US" altLang="zh-CN">
                <a:sym typeface="+mn-ea"/>
              </a:rPr>
              <a:t>USB charging board</a:t>
            </a:r>
            <a:endParaRPr lang="zh-CN" altLang="en-US">
              <a:sym typeface="+mn-ea"/>
            </a:endParaRPr>
          </a:p>
          <a:p>
            <a:r>
              <a:rPr lang="en-US" altLang="zh-CN">
                <a:sym typeface="+mn-ea"/>
              </a:rPr>
              <a:t>    4.8.1</a:t>
            </a:r>
            <a:r>
              <a:rPr lang="zh-CN" altLang="en-US">
                <a:sym typeface="+mn-ea"/>
              </a:rPr>
              <a:t>、用镊子轻轻撬起光感</a:t>
            </a:r>
            <a:r>
              <a:rPr lang="en-US" altLang="zh-CN">
                <a:sym typeface="+mn-ea"/>
              </a:rPr>
              <a:t>FPC</a:t>
            </a:r>
            <a:r>
              <a:rPr lang="zh-CN" altLang="en-US">
                <a:sym typeface="+mn-ea"/>
              </a:rPr>
              <a:t>，如图八</a:t>
            </a:r>
            <a:r>
              <a:rPr lang="en-US" altLang="zh-CN">
                <a:sym typeface="+mn-ea"/>
              </a:rPr>
              <a:t>   </a:t>
            </a:r>
            <a:endParaRPr lang="en-US" altLang="zh-CN">
              <a:sym typeface="+mn-ea"/>
            </a:endParaRPr>
          </a:p>
          <a:p>
            <a:r>
              <a:rPr lang="en-US" altLang="zh-CN">
                <a:sym typeface="+mn-ea"/>
              </a:rPr>
              <a:t>               Use the tweezers to pry up t</a:t>
            </a:r>
            <a:r>
              <a:rPr lang="zh-CN" altLang="en-US">
                <a:sym typeface="+mn-ea"/>
              </a:rPr>
              <a:t>he </a:t>
            </a:r>
            <a:r>
              <a:rPr lang="en-US" altLang="zh-CN">
                <a:sym typeface="+mn-ea"/>
              </a:rPr>
              <a:t>light sensor, as picture 10</a:t>
            </a:r>
            <a:endParaRPr lang="en-US" altLang="zh-CN">
              <a:sym typeface="+mn-ea"/>
            </a:endParaRPr>
          </a:p>
          <a:p>
            <a:r>
              <a:rPr lang="en-US" altLang="zh-CN">
                <a:sym typeface="+mn-ea"/>
              </a:rPr>
              <a:t>    4.8.2</a:t>
            </a:r>
            <a:r>
              <a:rPr lang="zh-CN" altLang="en-US">
                <a:sym typeface="+mn-ea"/>
              </a:rPr>
              <a:t>、扣下主</a:t>
            </a:r>
            <a:r>
              <a:rPr lang="en-US" altLang="zh-CN">
                <a:sym typeface="+mn-ea"/>
              </a:rPr>
              <a:t>FPC</a:t>
            </a:r>
            <a:r>
              <a:rPr lang="zh-CN" altLang="en-US">
                <a:sym typeface="+mn-ea"/>
              </a:rPr>
              <a:t>和充电</a:t>
            </a:r>
            <a:r>
              <a:rPr lang="en-US" altLang="zh-CN">
                <a:sym typeface="+mn-ea"/>
              </a:rPr>
              <a:t>FPC</a:t>
            </a:r>
            <a:r>
              <a:rPr lang="zh-CN" altLang="en-US">
                <a:sym typeface="+mn-ea"/>
              </a:rPr>
              <a:t>，并撕下</a:t>
            </a:r>
            <a:endParaRPr lang="en-US" altLang="zh-CN">
              <a:sym typeface="+mn-ea"/>
            </a:endParaRPr>
          </a:p>
          <a:p>
            <a:r>
              <a:rPr lang="en-US" altLang="zh-CN">
                <a:sym typeface="+mn-ea"/>
              </a:rPr>
              <a:t>               </a:t>
            </a:r>
            <a:r>
              <a:rPr lang="zh-CN" altLang="en-US">
                <a:sym typeface="+mn-ea"/>
              </a:rPr>
              <a:t>Buckle the main FPC and charg</a:t>
            </a:r>
            <a:r>
              <a:rPr lang="en-US" altLang="zh-CN">
                <a:sym typeface="+mn-ea"/>
              </a:rPr>
              <a:t>ing</a:t>
            </a:r>
            <a:r>
              <a:rPr lang="zh-CN" altLang="en-US">
                <a:sym typeface="+mn-ea"/>
              </a:rPr>
              <a:t> FPC, and tear </a:t>
            </a:r>
            <a:r>
              <a:rPr lang="en-US" altLang="zh-CN">
                <a:sym typeface="+mn-ea"/>
              </a:rPr>
              <a:t>it </a:t>
            </a:r>
            <a:r>
              <a:rPr lang="zh-CN" altLang="en-US">
                <a:sym typeface="+mn-ea"/>
              </a:rPr>
              <a:t>off</a:t>
            </a:r>
            <a:endParaRPr lang="zh-CN" altLang="en-US">
              <a:sym typeface="+mn-ea"/>
            </a:endParaRPr>
          </a:p>
          <a:p>
            <a:r>
              <a:rPr lang="en-US" altLang="zh-CN">
                <a:sym typeface="+mn-ea"/>
              </a:rPr>
              <a:t>    4.8.3</a:t>
            </a:r>
            <a:r>
              <a:rPr lang="zh-CN" altLang="en-US">
                <a:sym typeface="+mn-ea"/>
              </a:rPr>
              <a:t>、拆小板同轴线，并取下，如图九</a:t>
            </a:r>
            <a:r>
              <a:rPr lang="en-US" altLang="zh-CN">
                <a:sym typeface="+mn-ea"/>
              </a:rPr>
              <a:t> </a:t>
            </a:r>
            <a:endParaRPr lang="en-US" altLang="zh-CN">
              <a:sym typeface="+mn-ea"/>
            </a:endParaRPr>
          </a:p>
          <a:p>
            <a:r>
              <a:rPr lang="en-US" altLang="zh-CN">
                <a:sym typeface="+mn-ea"/>
              </a:rPr>
              <a:t>               </a:t>
            </a:r>
            <a:r>
              <a:rPr lang="zh-CN" altLang="en-US">
                <a:sym typeface="+mn-ea"/>
              </a:rPr>
              <a:t>Remove the coaxial line of the </a:t>
            </a:r>
            <a:r>
              <a:rPr lang="en-US" altLang="zh-CN">
                <a:sym typeface="+mn-ea"/>
              </a:rPr>
              <a:t>charger board</a:t>
            </a:r>
            <a:r>
              <a:rPr lang="zh-CN" altLang="en-US">
                <a:sym typeface="+mn-ea"/>
              </a:rPr>
              <a:t> and remove it</a:t>
            </a:r>
            <a:endParaRPr lang="zh-CN" altLang="en-US">
              <a:sym typeface="+mn-ea"/>
            </a:endParaRPr>
          </a:p>
          <a:p>
            <a:r>
              <a:rPr lang="en-US" altLang="zh-CN">
                <a:sym typeface="+mn-ea"/>
              </a:rPr>
              <a:t>as picture 12</a:t>
            </a:r>
            <a:endParaRPr lang="zh-CN" altLang="en-US">
              <a:sym typeface="+mn-ea"/>
            </a:endParaRPr>
          </a:p>
          <a:p>
            <a:r>
              <a:rPr lang="en-US" altLang="zh-CN">
                <a:sym typeface="+mn-ea"/>
              </a:rPr>
              <a:t>    4.8.4</a:t>
            </a:r>
            <a:r>
              <a:rPr lang="zh-CN" altLang="en-US">
                <a:sym typeface="+mn-ea"/>
              </a:rPr>
              <a:t>、使用撬棒，轻轻撬下</a:t>
            </a:r>
            <a:r>
              <a:rPr lang="en-US" altLang="zh-CN">
                <a:sym typeface="+mn-ea"/>
              </a:rPr>
              <a:t>USB</a:t>
            </a:r>
            <a:r>
              <a:rPr lang="zh-CN" altLang="en-US">
                <a:sym typeface="+mn-ea"/>
              </a:rPr>
              <a:t>小板，并取下，如图十</a:t>
            </a:r>
            <a:endParaRPr lang="en-US" altLang="zh-CN">
              <a:sym typeface="+mn-ea"/>
            </a:endParaRPr>
          </a:p>
          <a:p>
            <a:r>
              <a:rPr lang="en-US" altLang="zh-CN">
                <a:sym typeface="+mn-ea"/>
              </a:rPr>
              <a:t>               Use the crowbar to </a:t>
            </a:r>
            <a:r>
              <a:rPr lang="en-US" altLang="zh-CN">
                <a:sym typeface="+mn-ea"/>
              </a:rPr>
              <a:t>pry up USB charging board, and take it out, as picture 11</a:t>
            </a:r>
            <a:endParaRPr lang="en-US" altLang="zh-CN">
              <a:sym typeface="+mn-ea"/>
            </a:endParaRPr>
          </a:p>
        </p:txBody>
      </p:sp>
      <p:pic>
        <p:nvPicPr>
          <p:cNvPr id="5" name="图片 4" descr="图十"/>
          <p:cNvPicPr>
            <a:picLocks noChangeAspect="1"/>
          </p:cNvPicPr>
          <p:nvPr/>
        </p:nvPicPr>
        <p:blipFill>
          <a:blip r:embed="rId1"/>
          <a:stretch>
            <a:fillRect/>
          </a:stretch>
        </p:blipFill>
        <p:spPr>
          <a:xfrm>
            <a:off x="3401695" y="3255645"/>
            <a:ext cx="1845310" cy="1440180"/>
          </a:xfrm>
          <a:prstGeom prst="rect">
            <a:avLst/>
          </a:prstGeom>
        </p:spPr>
      </p:pic>
      <p:pic>
        <p:nvPicPr>
          <p:cNvPr id="6" name="图片 5" descr="拆主FPC"/>
          <p:cNvPicPr>
            <a:picLocks noChangeAspect="1"/>
          </p:cNvPicPr>
          <p:nvPr/>
        </p:nvPicPr>
        <p:blipFill>
          <a:blip r:embed="rId2"/>
          <a:stretch>
            <a:fillRect/>
          </a:stretch>
        </p:blipFill>
        <p:spPr>
          <a:xfrm>
            <a:off x="5247005" y="3258185"/>
            <a:ext cx="992505" cy="1434465"/>
          </a:xfrm>
          <a:prstGeom prst="rect">
            <a:avLst/>
          </a:prstGeom>
        </p:spPr>
      </p:pic>
      <p:pic>
        <p:nvPicPr>
          <p:cNvPr id="8" name="图片 7" descr="图十一"/>
          <p:cNvPicPr>
            <a:picLocks noChangeAspect="1"/>
          </p:cNvPicPr>
          <p:nvPr/>
        </p:nvPicPr>
        <p:blipFill>
          <a:blip r:embed="rId3"/>
          <a:stretch>
            <a:fillRect/>
          </a:stretch>
        </p:blipFill>
        <p:spPr>
          <a:xfrm>
            <a:off x="3401695" y="4695825"/>
            <a:ext cx="2310765" cy="1891030"/>
          </a:xfrm>
          <a:prstGeom prst="rect">
            <a:avLst/>
          </a:prstGeom>
        </p:spPr>
      </p:pic>
      <p:pic>
        <p:nvPicPr>
          <p:cNvPr id="9" name="图片 8" descr="图十二"/>
          <p:cNvPicPr>
            <a:picLocks noChangeAspect="1"/>
          </p:cNvPicPr>
          <p:nvPr/>
        </p:nvPicPr>
        <p:blipFill>
          <a:blip r:embed="rId4"/>
          <a:stretch>
            <a:fillRect/>
          </a:stretch>
        </p:blipFill>
        <p:spPr>
          <a:xfrm>
            <a:off x="6239510" y="3252470"/>
            <a:ext cx="1736090" cy="1447165"/>
          </a:xfrm>
          <a:prstGeom prst="rect">
            <a:avLst/>
          </a:prstGeom>
        </p:spPr>
      </p:pic>
      <p:pic>
        <p:nvPicPr>
          <p:cNvPr id="10" name="图片 9" descr="拆散主FPC"/>
          <p:cNvPicPr>
            <a:picLocks noChangeAspect="1"/>
          </p:cNvPicPr>
          <p:nvPr/>
        </p:nvPicPr>
        <p:blipFill>
          <a:blip r:embed="rId5"/>
          <a:stretch>
            <a:fillRect/>
          </a:stretch>
        </p:blipFill>
        <p:spPr>
          <a:xfrm>
            <a:off x="5712460" y="4692650"/>
            <a:ext cx="2263775" cy="1894205"/>
          </a:xfrm>
          <a:prstGeom prst="rect">
            <a:avLst/>
          </a:prstGeom>
        </p:spPr>
      </p:pic>
      <p:sp>
        <p:nvSpPr>
          <p:cNvPr id="7" name="矩形 6"/>
          <p:cNvSpPr/>
          <p:nvPr/>
        </p:nvSpPr>
        <p:spPr>
          <a:xfrm>
            <a:off x="3590290" y="4231005"/>
            <a:ext cx="586740" cy="277495"/>
          </a:xfrm>
          <a:prstGeom prst="rect">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rgbClr val="FF0000"/>
                </a:solidFill>
              </a:rPr>
              <a:t>8</a:t>
            </a:r>
            <a:endParaRPr lang="en-US" altLang="zh-CN" b="1">
              <a:solidFill>
                <a:srgbClr val="FF0000"/>
              </a:solidFill>
            </a:endParaRPr>
          </a:p>
        </p:txBody>
      </p:sp>
      <p:sp>
        <p:nvSpPr>
          <p:cNvPr id="11" name="矩形 10"/>
          <p:cNvSpPr/>
          <p:nvPr>
            <p:custDataLst>
              <p:tags r:id="rId6"/>
            </p:custDataLst>
          </p:nvPr>
        </p:nvSpPr>
        <p:spPr>
          <a:xfrm>
            <a:off x="3401695" y="4800600"/>
            <a:ext cx="586740" cy="277495"/>
          </a:xfrm>
          <a:prstGeom prst="rect">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rgbClr val="FF0000"/>
                </a:solidFill>
              </a:rPr>
              <a:t>9</a:t>
            </a:r>
            <a:endParaRPr lang="en-US" altLang="zh-CN" b="1">
              <a:solidFill>
                <a:srgbClr val="FF0000"/>
              </a:solidFill>
            </a:endParaRPr>
          </a:p>
        </p:txBody>
      </p:sp>
      <p:sp>
        <p:nvSpPr>
          <p:cNvPr id="12" name="矩形 11"/>
          <p:cNvSpPr/>
          <p:nvPr>
            <p:custDataLst>
              <p:tags r:id="rId7"/>
            </p:custDataLst>
          </p:nvPr>
        </p:nvSpPr>
        <p:spPr>
          <a:xfrm>
            <a:off x="6454140" y="3429000"/>
            <a:ext cx="586740" cy="277495"/>
          </a:xfrm>
          <a:prstGeom prst="rect">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rgbClr val="FF0000"/>
                </a:solidFill>
              </a:rPr>
              <a:t>10</a:t>
            </a:r>
            <a:endParaRPr lang="en-US" altLang="zh-CN" b="1">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4" name="文本框 3"/>
          <p:cNvSpPr txBox="1"/>
          <p:nvPr/>
        </p:nvSpPr>
        <p:spPr>
          <a:xfrm>
            <a:off x="211455" y="206375"/>
            <a:ext cx="11008995" cy="2197100"/>
          </a:xfrm>
          <a:prstGeom prst="rect">
            <a:avLst/>
          </a:prstGeom>
          <a:noFill/>
        </p:spPr>
        <p:txBody>
          <a:bodyPr wrap="square" rtlCol="0" anchor="t">
            <a:noAutofit/>
          </a:bodyPr>
          <a:p>
            <a:r>
              <a:rPr lang="en-US" altLang="zh-CN">
                <a:sym typeface="+mn-ea"/>
              </a:rPr>
              <a:t>4.9</a:t>
            </a:r>
            <a:r>
              <a:rPr lang="zh-CN" altLang="en-US">
                <a:sym typeface="+mn-ea"/>
              </a:rPr>
              <a:t>、</a:t>
            </a:r>
            <a:r>
              <a:rPr lang="zh-CN">
                <a:sym typeface="+mn-ea"/>
              </a:rPr>
              <a:t>拆主板支架</a:t>
            </a:r>
            <a:endParaRPr lang="en-US" altLang="zh-CN">
              <a:sym typeface="+mn-ea"/>
            </a:endParaRPr>
          </a:p>
          <a:p>
            <a:r>
              <a:rPr lang="en-US" altLang="zh-CN">
                <a:sym typeface="+mn-ea"/>
              </a:rPr>
              <a:t>        Remove motherboard stand</a:t>
            </a:r>
            <a:endParaRPr lang="zh-CN">
              <a:sym typeface="+mn-ea"/>
            </a:endParaRPr>
          </a:p>
          <a:p>
            <a:r>
              <a:rPr lang="en-US" altLang="zh-CN">
                <a:sym typeface="+mn-ea"/>
              </a:rPr>
              <a:t>   4.9.1</a:t>
            </a:r>
            <a:r>
              <a:rPr lang="zh-CN" altLang="en-US">
                <a:sym typeface="+mn-ea"/>
              </a:rPr>
              <a:t>、拆红外小板螺丝、马达：先取下红外小板螺丝，然后用镊子撬下马达，使用烙铁焊下马达线</a:t>
            </a:r>
            <a:endParaRPr lang="zh-CN" altLang="en-US">
              <a:sym typeface="+mn-ea"/>
            </a:endParaRPr>
          </a:p>
          <a:p>
            <a:r>
              <a:rPr lang="en-US" altLang="zh-CN">
                <a:sym typeface="+mn-ea"/>
              </a:rPr>
              <a:t>              </a:t>
            </a:r>
            <a:r>
              <a:rPr lang="zh-CN" altLang="en-US">
                <a:sym typeface="+mn-ea"/>
              </a:rPr>
              <a:t>Remove infrared small board screws and motors: first remove the infrared small board screws, then pry off the motor with tweezers, and use the soldering iron to solder the motor wire</a:t>
            </a:r>
            <a:r>
              <a:rPr lang="en-US" altLang="zh-CN">
                <a:sym typeface="+mn-ea"/>
              </a:rPr>
              <a:t> as below picture 11</a:t>
            </a:r>
            <a:endParaRPr lang="zh-CN" altLang="en-US">
              <a:sym typeface="+mn-ea"/>
            </a:endParaRPr>
          </a:p>
          <a:p>
            <a:r>
              <a:rPr lang="en-US" altLang="zh-CN">
                <a:sym typeface="+mn-ea"/>
              </a:rPr>
              <a:t>   4.9.2</a:t>
            </a:r>
            <a:r>
              <a:rPr lang="zh-CN" altLang="en-US">
                <a:sym typeface="+mn-ea"/>
              </a:rPr>
              <a:t>、拆后主摄像头和副麦</a:t>
            </a:r>
            <a:r>
              <a:rPr lang="en-US" altLang="zh-CN">
                <a:sym typeface="+mn-ea"/>
              </a:rPr>
              <a:t>FPC</a:t>
            </a:r>
            <a:r>
              <a:rPr lang="zh-CN" altLang="en-US">
                <a:sym typeface="+mn-ea"/>
              </a:rPr>
              <a:t>，使用镊子轻轻撬起后摄像头和副麦</a:t>
            </a:r>
            <a:r>
              <a:rPr lang="en-US" altLang="zh-CN">
                <a:sym typeface="+mn-ea"/>
              </a:rPr>
              <a:t>FPC</a:t>
            </a:r>
            <a:r>
              <a:rPr lang="zh-CN" altLang="en-US">
                <a:sym typeface="+mn-ea"/>
              </a:rPr>
              <a:t>，如图十二</a:t>
            </a:r>
            <a:endParaRPr lang="zh-CN" altLang="en-US">
              <a:sym typeface="+mn-ea"/>
            </a:endParaRPr>
          </a:p>
          <a:p>
            <a:r>
              <a:rPr lang="en-US" altLang="zh-CN">
                <a:sym typeface="+mn-ea"/>
              </a:rPr>
              <a:t>              </a:t>
            </a:r>
            <a:r>
              <a:rPr lang="zh-CN" altLang="en-US">
                <a:sym typeface="+mn-ea"/>
              </a:rPr>
              <a:t>Remove the rear main camera and the </a:t>
            </a:r>
            <a:r>
              <a:rPr lang="en-US" altLang="zh-CN">
                <a:sym typeface="+mn-ea"/>
              </a:rPr>
              <a:t>second micphone FPC</a:t>
            </a:r>
            <a:r>
              <a:rPr lang="zh-CN" altLang="en-US">
                <a:sym typeface="+mn-ea"/>
              </a:rPr>
              <a:t>, and use tweezers to gently pry up the rear camera and </a:t>
            </a:r>
            <a:r>
              <a:rPr lang="en-US" altLang="zh-CN">
                <a:sym typeface="+mn-ea"/>
              </a:rPr>
              <a:t>second micphone FPC, as picture 12</a:t>
            </a:r>
            <a:endParaRPr lang="zh-CN" altLang="en-US">
              <a:sym typeface="+mn-ea"/>
            </a:endParaRPr>
          </a:p>
        </p:txBody>
      </p:sp>
      <p:pic>
        <p:nvPicPr>
          <p:cNvPr id="6" name="图片 5" descr="图十四"/>
          <p:cNvPicPr>
            <a:picLocks noChangeAspect="1"/>
          </p:cNvPicPr>
          <p:nvPr/>
        </p:nvPicPr>
        <p:blipFill>
          <a:blip r:embed="rId1"/>
          <a:stretch>
            <a:fillRect/>
          </a:stretch>
        </p:blipFill>
        <p:spPr>
          <a:xfrm>
            <a:off x="4583430" y="2590800"/>
            <a:ext cx="6405880" cy="3578225"/>
          </a:xfrm>
          <a:prstGeom prst="rect">
            <a:avLst/>
          </a:prstGeom>
        </p:spPr>
      </p:pic>
      <p:pic>
        <p:nvPicPr>
          <p:cNvPr id="7" name="图片 6"/>
          <p:cNvPicPr>
            <a:picLocks noChangeAspect="1"/>
          </p:cNvPicPr>
          <p:nvPr/>
        </p:nvPicPr>
        <p:blipFill>
          <a:blip r:embed="rId2"/>
          <a:stretch>
            <a:fillRect/>
          </a:stretch>
        </p:blipFill>
        <p:spPr>
          <a:xfrm>
            <a:off x="1405890" y="2571750"/>
            <a:ext cx="3177540" cy="3597275"/>
          </a:xfrm>
          <a:prstGeom prst="rect">
            <a:avLst/>
          </a:prstGeom>
        </p:spPr>
      </p:pic>
      <p:sp>
        <p:nvSpPr>
          <p:cNvPr id="5" name="矩形 4"/>
          <p:cNvSpPr/>
          <p:nvPr/>
        </p:nvSpPr>
        <p:spPr>
          <a:xfrm>
            <a:off x="1985010" y="2975610"/>
            <a:ext cx="998220" cy="349885"/>
          </a:xfrm>
          <a:prstGeom prst="rect">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rgbClr val="FF0000"/>
                </a:solidFill>
              </a:rPr>
              <a:t>11</a:t>
            </a:r>
            <a:endParaRPr lang="en-US" altLang="zh-CN" b="1">
              <a:solidFill>
                <a:srgbClr val="FF0000"/>
              </a:solidFill>
            </a:endParaRPr>
          </a:p>
        </p:txBody>
      </p:sp>
      <p:sp>
        <p:nvSpPr>
          <p:cNvPr id="8" name="矩形 7"/>
          <p:cNvSpPr/>
          <p:nvPr/>
        </p:nvSpPr>
        <p:spPr>
          <a:xfrm>
            <a:off x="6738620" y="2934335"/>
            <a:ext cx="1892935" cy="628015"/>
          </a:xfrm>
          <a:prstGeom prst="rect">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rgbClr val="FF0000"/>
                </a:solidFill>
              </a:rPr>
              <a:t>12</a:t>
            </a:r>
            <a:endParaRPr lang="en-US" altLang="zh-CN" b="1">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4" name="文本框 3"/>
          <p:cNvSpPr txBox="1"/>
          <p:nvPr/>
        </p:nvSpPr>
        <p:spPr>
          <a:xfrm>
            <a:off x="292735" y="196215"/>
            <a:ext cx="6096000" cy="645160"/>
          </a:xfrm>
          <a:prstGeom prst="rect">
            <a:avLst/>
          </a:prstGeom>
          <a:noFill/>
        </p:spPr>
        <p:txBody>
          <a:bodyPr wrap="square" rtlCol="0" anchor="t">
            <a:spAutoFit/>
          </a:bodyPr>
          <a:p>
            <a:r>
              <a:rPr lang="en-US" altLang="zh-CN">
                <a:sym typeface="+mn-ea"/>
              </a:rPr>
              <a:t>4.10</a:t>
            </a:r>
            <a:r>
              <a:rPr lang="zh-CN" altLang="en-US">
                <a:sym typeface="+mn-ea"/>
              </a:rPr>
              <a:t>、</a:t>
            </a:r>
            <a:r>
              <a:rPr lang="zh-CN" altLang="en-US">
                <a:sym typeface="+mn-ea"/>
              </a:rPr>
              <a:t>手机整体展示</a:t>
            </a:r>
            <a:r>
              <a:rPr lang="en-US" altLang="zh-CN">
                <a:sym typeface="+mn-ea"/>
              </a:rPr>
              <a:t>   </a:t>
            </a:r>
            <a:endParaRPr lang="en-US" altLang="zh-CN"/>
          </a:p>
          <a:p>
            <a:r>
              <a:rPr lang="en-US" altLang="zh-CN">
                <a:sym typeface="+mn-ea"/>
              </a:rPr>
              <a:t>         </a:t>
            </a:r>
            <a:r>
              <a:rPr lang="zh-CN" altLang="en-US">
                <a:sym typeface="+mn-ea"/>
              </a:rPr>
              <a:t>Overall display of mobile phone</a:t>
            </a:r>
            <a:r>
              <a:rPr lang="en-US" altLang="zh-CN">
                <a:sym typeface="+mn-ea"/>
              </a:rPr>
              <a:t> </a:t>
            </a:r>
            <a:endParaRPr lang="en-US" altLang="zh-CN">
              <a:sym typeface="+mn-ea"/>
            </a:endParaRPr>
          </a:p>
        </p:txBody>
      </p:sp>
      <p:pic>
        <p:nvPicPr>
          <p:cNvPr id="6" name="图片 5" descr="全家福"/>
          <p:cNvPicPr>
            <a:picLocks noChangeAspect="1"/>
          </p:cNvPicPr>
          <p:nvPr/>
        </p:nvPicPr>
        <p:blipFill>
          <a:blip r:embed="rId1"/>
          <a:stretch>
            <a:fillRect/>
          </a:stretch>
        </p:blipFill>
        <p:spPr>
          <a:xfrm>
            <a:off x="185420" y="866775"/>
            <a:ext cx="11820525" cy="51244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5" name="文本框 4"/>
          <p:cNvSpPr txBox="1"/>
          <p:nvPr/>
        </p:nvSpPr>
        <p:spPr>
          <a:xfrm>
            <a:off x="177800" y="85725"/>
            <a:ext cx="10736580" cy="1946275"/>
          </a:xfrm>
          <a:prstGeom prst="rect">
            <a:avLst/>
          </a:prstGeom>
          <a:noFill/>
        </p:spPr>
        <p:txBody>
          <a:bodyPr wrap="square" rtlCol="0">
            <a:noAutofit/>
          </a:bodyPr>
          <a:p>
            <a:r>
              <a:rPr lang="en-US" altLang="zh-CN" sz="2400" b="1" dirty="0" smtClean="0">
                <a:latin typeface="宋体" panose="02010600030101010101" pitchFamily="2" charset="-122"/>
                <a:ea typeface="宋体" panose="02010600030101010101" pitchFamily="2" charset="-122"/>
                <a:cs typeface="宋体" panose="02010600030101010101" pitchFamily="2" charset="-122"/>
                <a:sym typeface="+mn-ea"/>
              </a:rPr>
              <a:t>5</a:t>
            </a:r>
            <a:r>
              <a:rPr lang="zh-CN" altLang="en-US" sz="2400" b="1" dirty="0" smtClean="0">
                <a:latin typeface="宋体" panose="02010600030101010101" pitchFamily="2" charset="-122"/>
                <a:ea typeface="宋体" panose="02010600030101010101" pitchFamily="2" charset="-122"/>
                <a:cs typeface="宋体" panose="02010600030101010101" pitchFamily="2" charset="-122"/>
                <a:sym typeface="+mn-ea"/>
              </a:rPr>
              <a:t>、装机步骤</a:t>
            </a:r>
            <a:r>
              <a:rPr lang="en-US" altLang="zh-CN" sz="2400" b="1" dirty="0" smtClean="0">
                <a:latin typeface="宋体" panose="02010600030101010101" pitchFamily="2" charset="-122"/>
                <a:ea typeface="宋体" panose="02010600030101010101" pitchFamily="2" charset="-122"/>
                <a:cs typeface="宋体" panose="02010600030101010101" pitchFamily="2" charset="-122"/>
                <a:sym typeface="+mn-ea"/>
              </a:rPr>
              <a:t>  </a:t>
            </a:r>
            <a:r>
              <a:rPr lang="en-US" altLang="zh-CN" sz="2400" b="1" dirty="0" smtClean="0">
                <a:latin typeface="宋体" panose="02010600030101010101" pitchFamily="2" charset="-122"/>
                <a:ea typeface="宋体" panose="02010600030101010101" pitchFamily="2" charset="-122"/>
                <a:cs typeface="宋体" panose="02010600030101010101" pitchFamily="2" charset="-122"/>
                <a:sym typeface="+mn-ea"/>
              </a:rPr>
              <a:t>5</a:t>
            </a:r>
            <a:r>
              <a:rPr lang="zh-CN" altLang="en-US" sz="2400" b="1" dirty="0" smtClean="0">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b="1" dirty="0" smtClean="0">
                <a:latin typeface="宋体" panose="02010600030101010101" pitchFamily="2" charset="-122"/>
                <a:ea typeface="宋体" panose="02010600030101010101" pitchFamily="2" charset="-122"/>
                <a:cs typeface="宋体" panose="02010600030101010101" pitchFamily="2" charset="-122"/>
                <a:sym typeface="+mn-ea"/>
              </a:rPr>
              <a:t>Installation steps</a:t>
            </a:r>
            <a:endParaRPr lang="zh-CN" altLang="en-US" sz="2400" b="1" dirty="0" smtClean="0">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2400" b="1" dirty="0" smtClean="0">
                <a:latin typeface="宋体" panose="02010600030101010101" pitchFamily="2" charset="-122"/>
                <a:ea typeface="宋体" panose="02010600030101010101" pitchFamily="2" charset="-122"/>
                <a:cs typeface="宋体" panose="02010600030101010101" pitchFamily="2" charset="-122"/>
                <a:sym typeface="+mn-ea"/>
              </a:rPr>
              <a:t>   </a:t>
            </a:r>
            <a:r>
              <a:rPr lang="en-US" altLang="zh-CN" dirty="0" smtClean="0">
                <a:latin typeface="宋体" panose="02010600030101010101" pitchFamily="2" charset="-122"/>
                <a:ea typeface="宋体" panose="02010600030101010101" pitchFamily="2" charset="-122"/>
                <a:cs typeface="宋体" panose="02010600030101010101" pitchFamily="2" charset="-122"/>
                <a:sym typeface="+mn-ea"/>
              </a:rPr>
              <a:t>5.1</a:t>
            </a:r>
            <a:r>
              <a:rPr lang="zh-CN" altLang="en-US" dirty="0" smtClean="0">
                <a:latin typeface="宋体" panose="02010600030101010101" pitchFamily="2" charset="-122"/>
                <a:ea typeface="宋体" panose="02010600030101010101" pitchFamily="2" charset="-122"/>
                <a:cs typeface="宋体" panose="02010600030101010101" pitchFamily="2" charset="-122"/>
                <a:sym typeface="+mn-ea"/>
              </a:rPr>
              <a:t>、扣前摄像头、同轴线、主</a:t>
            </a:r>
            <a:r>
              <a:rPr lang="en-US" altLang="zh-CN" dirty="0" smtClean="0">
                <a:latin typeface="宋体" panose="02010600030101010101" pitchFamily="2" charset="-122"/>
                <a:ea typeface="宋体" panose="02010600030101010101" pitchFamily="2" charset="-122"/>
                <a:cs typeface="宋体" panose="02010600030101010101" pitchFamily="2" charset="-122"/>
                <a:sym typeface="+mn-ea"/>
              </a:rPr>
              <a:t>FPC</a:t>
            </a:r>
            <a:r>
              <a:rPr lang="zh-CN" altLang="en-US" dirty="0" smtClean="0">
                <a:latin typeface="宋体" panose="02010600030101010101" pitchFamily="2" charset="-122"/>
                <a:ea typeface="宋体" panose="02010600030101010101" pitchFamily="2" charset="-122"/>
                <a:cs typeface="宋体" panose="02010600030101010101" pitchFamily="2" charset="-122"/>
                <a:sym typeface="+mn-ea"/>
              </a:rPr>
              <a:t>、充电</a:t>
            </a:r>
            <a:r>
              <a:rPr lang="en-US" altLang="zh-CN" dirty="0" smtClean="0">
                <a:latin typeface="宋体" panose="02010600030101010101" pitchFamily="2" charset="-122"/>
                <a:ea typeface="宋体" panose="02010600030101010101" pitchFamily="2" charset="-122"/>
                <a:cs typeface="宋体" panose="02010600030101010101" pitchFamily="2" charset="-122"/>
                <a:sym typeface="+mn-ea"/>
              </a:rPr>
              <a:t>FPC</a:t>
            </a:r>
            <a:r>
              <a:rPr lang="zh-CN" altLang="en-US" dirty="0" smtClean="0">
                <a:latin typeface="宋体" panose="02010600030101010101" pitchFamily="2" charset="-122"/>
                <a:ea typeface="宋体" panose="02010600030101010101" pitchFamily="2" charset="-122"/>
                <a:cs typeface="宋体" panose="02010600030101010101" pitchFamily="2" charset="-122"/>
                <a:sym typeface="+mn-ea"/>
              </a:rPr>
              <a:t>，注意：</a:t>
            </a:r>
            <a:r>
              <a:rPr lang="en-US" altLang="zh-CN" dirty="0" smtClean="0">
                <a:latin typeface="宋体" panose="02010600030101010101" pitchFamily="2" charset="-122"/>
                <a:ea typeface="宋体" panose="02010600030101010101" pitchFamily="2" charset="-122"/>
                <a:cs typeface="宋体" panose="02010600030101010101" pitchFamily="2" charset="-122"/>
                <a:sym typeface="+mn-ea"/>
              </a:rPr>
              <a:t>FPC</a:t>
            </a:r>
            <a:r>
              <a:rPr lang="zh-CN" altLang="en-US" dirty="0" smtClean="0">
                <a:latin typeface="宋体" panose="02010600030101010101" pitchFamily="2" charset="-122"/>
                <a:ea typeface="宋体" panose="02010600030101010101" pitchFamily="2" charset="-122"/>
                <a:cs typeface="宋体" panose="02010600030101010101" pitchFamily="2" charset="-122"/>
                <a:sym typeface="+mn-ea"/>
              </a:rPr>
              <a:t>一端有</a:t>
            </a:r>
            <a:r>
              <a:rPr lang="en-US" altLang="zh-CN" dirty="0" smtClean="0">
                <a:latin typeface="宋体" panose="02010600030101010101" pitchFamily="2" charset="-122"/>
                <a:ea typeface="宋体" panose="02010600030101010101" pitchFamily="2" charset="-122"/>
                <a:cs typeface="宋体" panose="02010600030101010101" pitchFamily="2" charset="-122"/>
                <a:sym typeface="+mn-ea"/>
              </a:rPr>
              <a:t>MAIN</a:t>
            </a:r>
            <a:r>
              <a:rPr lang="zh-CN" altLang="en-US" dirty="0" smtClean="0">
                <a:latin typeface="宋体" panose="02010600030101010101" pitchFamily="2" charset="-122"/>
                <a:ea typeface="宋体" panose="02010600030101010101" pitchFamily="2" charset="-122"/>
                <a:cs typeface="宋体" panose="02010600030101010101" pitchFamily="2" charset="-122"/>
                <a:sym typeface="+mn-ea"/>
              </a:rPr>
              <a:t>字样的扣在主板端，同轴线扣好后将引线卡紧在槽位内。如图十三</a:t>
            </a:r>
            <a:endParaRPr lang="zh-CN" altLang="en-US" dirty="0" smtClean="0">
              <a:latin typeface="宋体" panose="02010600030101010101" pitchFamily="2" charset="-122"/>
              <a:ea typeface="宋体" panose="02010600030101010101" pitchFamily="2" charset="-122"/>
              <a:cs typeface="宋体" panose="02010600030101010101" pitchFamily="2" charset="-122"/>
              <a:sym typeface="+mn-ea"/>
            </a:endParaRPr>
          </a:p>
          <a:p>
            <a:r>
              <a:rPr lang="en-US" altLang="zh-CN" dirty="0" smtClean="0">
                <a:latin typeface="宋体" panose="02010600030101010101" pitchFamily="2" charset="-122"/>
                <a:ea typeface="宋体" panose="02010600030101010101" pitchFamily="2" charset="-122"/>
                <a:cs typeface="宋体" panose="02010600030101010101" pitchFamily="2" charset="-122"/>
                <a:sym typeface="+mn-ea"/>
              </a:rPr>
              <a:t>         Buckle the front camera, coaxial line, main FPC, and charging FPC. Note: FPC with words ‘MAIN’should buckled in the end of the motherboard, fasten the lead in the slot after buckle the coaxial line. As picture 13</a:t>
            </a:r>
            <a:endParaRPr lang="en-US" altLang="zh-CN" dirty="0" smtClean="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6" name="图片 5"/>
          <p:cNvPicPr>
            <a:picLocks noChangeAspect="1"/>
          </p:cNvPicPr>
          <p:nvPr/>
        </p:nvPicPr>
        <p:blipFill>
          <a:blip r:embed="rId1"/>
          <a:stretch>
            <a:fillRect/>
          </a:stretch>
        </p:blipFill>
        <p:spPr>
          <a:xfrm>
            <a:off x="601980" y="2208530"/>
            <a:ext cx="5880100" cy="3638550"/>
          </a:xfrm>
          <a:prstGeom prst="rect">
            <a:avLst/>
          </a:prstGeom>
        </p:spPr>
      </p:pic>
      <p:pic>
        <p:nvPicPr>
          <p:cNvPr id="7" name="图片 6" descr="图十五"/>
          <p:cNvPicPr>
            <a:picLocks noChangeAspect="1"/>
          </p:cNvPicPr>
          <p:nvPr/>
        </p:nvPicPr>
        <p:blipFill>
          <a:blip r:embed="rId2"/>
          <a:stretch>
            <a:fillRect/>
          </a:stretch>
        </p:blipFill>
        <p:spPr>
          <a:xfrm>
            <a:off x="6482080" y="2208530"/>
            <a:ext cx="4432300" cy="3638550"/>
          </a:xfrm>
          <a:prstGeom prst="rect">
            <a:avLst/>
          </a:prstGeom>
        </p:spPr>
      </p:pic>
      <p:sp>
        <p:nvSpPr>
          <p:cNvPr id="4" name="矩形 3"/>
          <p:cNvSpPr/>
          <p:nvPr/>
        </p:nvSpPr>
        <p:spPr>
          <a:xfrm>
            <a:off x="7788275" y="3654425"/>
            <a:ext cx="833120" cy="319405"/>
          </a:xfrm>
          <a:prstGeom prst="rect">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rgbClr val="FF0000"/>
                </a:solidFill>
              </a:rPr>
              <a:t>13</a:t>
            </a:r>
            <a:endParaRPr lang="en-US" altLang="zh-CN" b="1">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4" name="文本框 3"/>
          <p:cNvSpPr txBox="1"/>
          <p:nvPr/>
        </p:nvSpPr>
        <p:spPr>
          <a:xfrm>
            <a:off x="302895" y="211455"/>
            <a:ext cx="11889740" cy="1478280"/>
          </a:xfrm>
          <a:prstGeom prst="rect">
            <a:avLst/>
          </a:prstGeom>
          <a:noFill/>
        </p:spPr>
        <p:txBody>
          <a:bodyPr wrap="square" rtlCol="0">
            <a:noAutofit/>
          </a:bodyPr>
          <a:p>
            <a:r>
              <a:rPr lang="en-US" altLang="zh-CN"/>
              <a:t>5.2</a:t>
            </a:r>
            <a:r>
              <a:rPr lang="zh-CN" altLang="en-US"/>
              <a:t>、装光感</a:t>
            </a:r>
            <a:r>
              <a:rPr lang="en-US" altLang="zh-CN"/>
              <a:t>FPC</a:t>
            </a:r>
            <a:r>
              <a:rPr lang="zh-CN" altLang="en-US"/>
              <a:t>、主板</a:t>
            </a:r>
            <a:r>
              <a:rPr lang="en-US" altLang="zh-CN"/>
              <a:t> </a:t>
            </a:r>
            <a:endParaRPr lang="en-US" altLang="zh-CN"/>
          </a:p>
          <a:p>
            <a:r>
              <a:rPr lang="en-US" altLang="zh-CN"/>
              <a:t>      </a:t>
            </a:r>
            <a:r>
              <a:rPr lang="en-US" altLang="zh-CN">
                <a:sym typeface="+mn-ea"/>
              </a:rPr>
              <a:t>Install light sensor FPC</a:t>
            </a:r>
            <a:r>
              <a:rPr lang="zh-CN" altLang="en-US">
                <a:sym typeface="+mn-ea"/>
              </a:rPr>
              <a:t>、</a:t>
            </a:r>
            <a:r>
              <a:rPr lang="en-US" altLang="zh-CN">
                <a:sym typeface="+mn-ea"/>
              </a:rPr>
              <a:t>motherboard</a:t>
            </a:r>
            <a:endParaRPr lang="zh-CN" altLang="en-US"/>
          </a:p>
          <a:p>
            <a:r>
              <a:rPr lang="en-US" altLang="zh-CN"/>
              <a:t>   5.2.1</a:t>
            </a:r>
            <a:r>
              <a:rPr lang="zh-CN" altLang="en-US"/>
              <a:t>、将光感胶套套到光感器上</a:t>
            </a:r>
            <a:r>
              <a:rPr lang="en-US" altLang="zh-CN"/>
              <a:t>, </a:t>
            </a:r>
            <a:r>
              <a:rPr lang="zh-CN" altLang="en-US"/>
              <a:t>把光感FPC折弯对准定位柱放入面壳槽位中轻力按压平粘紧。如图十四</a:t>
            </a:r>
            <a:endParaRPr lang="zh-CN" altLang="en-US"/>
          </a:p>
          <a:p>
            <a:r>
              <a:rPr lang="en-US" altLang="zh-CN"/>
              <a:t>      </a:t>
            </a:r>
            <a:r>
              <a:rPr lang="zh-CN" altLang="en-US"/>
              <a:t>Put the light sensor </a:t>
            </a:r>
            <a:r>
              <a:rPr lang="en-US" altLang="zh-CN"/>
              <a:t>glue sleeve into the light sensor, put the light-sensing FPC bending alignment positioning column into the groove of the surface shell, and press flat and stick tightly gently.</a:t>
            </a:r>
            <a:endParaRPr lang="en-US" altLang="zh-CN"/>
          </a:p>
          <a:p>
            <a:r>
              <a:rPr lang="en-US" altLang="zh-CN"/>
              <a:t>   5.2.2</a:t>
            </a:r>
            <a:r>
              <a:rPr lang="zh-CN" altLang="en-US"/>
              <a:t>、在散热铜管上打散热膏</a:t>
            </a:r>
            <a:r>
              <a:rPr lang="en-US" altLang="zh-CN"/>
              <a:t>   </a:t>
            </a:r>
            <a:endParaRPr lang="en-US" altLang="zh-CN"/>
          </a:p>
          <a:p>
            <a:r>
              <a:rPr lang="en-US" altLang="zh-CN">
                <a:sym typeface="+mn-ea"/>
              </a:rPr>
              <a:t>      Put</a:t>
            </a:r>
            <a:r>
              <a:rPr lang="zh-CN" altLang="en-US">
                <a:sym typeface="+mn-ea"/>
              </a:rPr>
              <a:t> thermal grease</a:t>
            </a:r>
            <a:r>
              <a:rPr lang="en-US" altLang="zh-CN">
                <a:sym typeface="+mn-ea"/>
              </a:rPr>
              <a:t> </a:t>
            </a:r>
            <a:r>
              <a:rPr lang="zh-CN" altLang="en-US">
                <a:sym typeface="+mn-ea"/>
              </a:rPr>
              <a:t>on the </a:t>
            </a:r>
            <a:r>
              <a:rPr lang="zh-CN" altLang="en-US">
                <a:sym typeface="+mn-ea"/>
              </a:rPr>
              <a:t>heat dissipating </a:t>
            </a:r>
            <a:r>
              <a:rPr lang="zh-CN" altLang="en-US">
                <a:sym typeface="+mn-ea"/>
              </a:rPr>
              <a:t>copper pipe</a:t>
            </a:r>
            <a:endParaRPr lang="zh-CN" altLang="en-US">
              <a:sym typeface="+mn-ea"/>
            </a:endParaRPr>
          </a:p>
          <a:p>
            <a:r>
              <a:rPr lang="en-US" altLang="zh-CN"/>
              <a:t>   5.2.3</a:t>
            </a:r>
            <a:r>
              <a:rPr lang="zh-CN" altLang="en-US"/>
              <a:t>、先将屏FPC对准主板连接器轻力按压扣紧，将主板左边倾斜对准屏组件扣位固定，将1pcs螺丝把主板锁紧在面壳上，将屏FPC理直粘上。</a:t>
            </a:r>
            <a:endParaRPr lang="zh-CN" altLang="en-US"/>
          </a:p>
          <a:p>
            <a:r>
              <a:rPr lang="en-US" altLang="zh-CN">
                <a:sym typeface="+mn-ea"/>
              </a:rPr>
              <a:t>     First, align the screen FPC with motherboard connector by light pressure and fastening, the motherboard should be tilted on the left side align to the screen module locked and fixed it, use 1pcs screw to lock the motherboard on the screen module, and stick screen FPC.</a:t>
            </a:r>
            <a:endParaRPr lang="en-US" altLang="zh-CN">
              <a:sym typeface="+mn-ea"/>
            </a:endParaRPr>
          </a:p>
        </p:txBody>
      </p:sp>
      <p:pic>
        <p:nvPicPr>
          <p:cNvPr id="5" name="图片 4" descr="图十六"/>
          <p:cNvPicPr>
            <a:picLocks noChangeAspect="1"/>
          </p:cNvPicPr>
          <p:nvPr/>
        </p:nvPicPr>
        <p:blipFill>
          <a:blip r:embed="rId1"/>
          <a:stretch>
            <a:fillRect/>
          </a:stretch>
        </p:blipFill>
        <p:spPr>
          <a:xfrm>
            <a:off x="1073785" y="3615690"/>
            <a:ext cx="2964815" cy="2835275"/>
          </a:xfrm>
          <a:prstGeom prst="rect">
            <a:avLst/>
          </a:prstGeom>
        </p:spPr>
      </p:pic>
      <p:pic>
        <p:nvPicPr>
          <p:cNvPr id="6" name="图片 5"/>
          <p:cNvPicPr>
            <a:picLocks noChangeAspect="1"/>
          </p:cNvPicPr>
          <p:nvPr/>
        </p:nvPicPr>
        <p:blipFill>
          <a:blip r:embed="rId2"/>
          <a:stretch>
            <a:fillRect/>
          </a:stretch>
        </p:blipFill>
        <p:spPr>
          <a:xfrm>
            <a:off x="4038600" y="3628390"/>
            <a:ext cx="1762125" cy="2861310"/>
          </a:xfrm>
          <a:prstGeom prst="rect">
            <a:avLst/>
          </a:prstGeom>
        </p:spPr>
      </p:pic>
      <p:pic>
        <p:nvPicPr>
          <p:cNvPr id="7" name="图片 6"/>
          <p:cNvPicPr>
            <a:picLocks noChangeAspect="1"/>
          </p:cNvPicPr>
          <p:nvPr/>
        </p:nvPicPr>
        <p:blipFill>
          <a:blip r:embed="rId3"/>
          <a:stretch>
            <a:fillRect/>
          </a:stretch>
        </p:blipFill>
        <p:spPr>
          <a:xfrm>
            <a:off x="5800725" y="3615690"/>
            <a:ext cx="2565400" cy="2861310"/>
          </a:xfrm>
          <a:prstGeom prst="rect">
            <a:avLst/>
          </a:prstGeom>
        </p:spPr>
      </p:pic>
      <p:pic>
        <p:nvPicPr>
          <p:cNvPr id="8" name="图片 7"/>
          <p:cNvPicPr>
            <a:picLocks noChangeAspect="1"/>
          </p:cNvPicPr>
          <p:nvPr/>
        </p:nvPicPr>
        <p:blipFill>
          <a:blip r:embed="rId4"/>
          <a:stretch>
            <a:fillRect/>
          </a:stretch>
        </p:blipFill>
        <p:spPr>
          <a:xfrm>
            <a:off x="8366125" y="3615690"/>
            <a:ext cx="2379345" cy="2856865"/>
          </a:xfrm>
          <a:prstGeom prst="rect">
            <a:avLst/>
          </a:prstGeom>
        </p:spPr>
      </p:pic>
      <p:sp>
        <p:nvSpPr>
          <p:cNvPr id="9" name="矩形 8"/>
          <p:cNvSpPr/>
          <p:nvPr/>
        </p:nvSpPr>
        <p:spPr>
          <a:xfrm>
            <a:off x="2828925" y="4364355"/>
            <a:ext cx="720090" cy="298450"/>
          </a:xfrm>
          <a:prstGeom prst="rect">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rgbClr val="FF0000"/>
                </a:solidFill>
              </a:rPr>
              <a:t>14</a:t>
            </a:r>
            <a:endParaRPr lang="en-US" altLang="zh-CN" b="1">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圆角矩形 24"/>
          <p:cNvSpPr>
            <a:spLocks noChangeArrowheads="1"/>
          </p:cNvSpPr>
          <p:nvPr/>
        </p:nvSpPr>
        <p:spPr bwMode="auto">
          <a:xfrm>
            <a:off x="3215217" y="740833"/>
            <a:ext cx="5806016" cy="679451"/>
          </a:xfrm>
          <a:prstGeom prst="roundRect">
            <a:avLst>
              <a:gd name="adj" fmla="val 16667"/>
            </a:avLst>
          </a:prstGeom>
          <a:noFill/>
          <a:ln w="3175">
            <a:noFill/>
            <a:rou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noProof="1">
              <a:solidFill>
                <a:srgbClr val="FFFFFF"/>
              </a:solidFill>
              <a:ea typeface="微软雅黑" panose="020B0503020204020204" pitchFamily="34" charset="-122"/>
            </a:endParaRPr>
          </a:p>
        </p:txBody>
      </p:sp>
      <p:sp>
        <p:nvSpPr>
          <p:cNvPr id="2" name="文本框 1"/>
          <p:cNvSpPr txBox="1"/>
          <p:nvPr/>
        </p:nvSpPr>
        <p:spPr>
          <a:xfrm>
            <a:off x="8015974" y="4230459"/>
            <a:ext cx="3334173" cy="1719830"/>
          </a:xfrm>
          <a:prstGeom prst="rect">
            <a:avLst/>
          </a:prstGeom>
        </p:spPr>
        <p:txBody>
          <a:bodyPr vert="horz" wrap="square" lIns="121920" tIns="60960" rIns="121920" bIns="60960" rtlCol="0" anchor="b">
            <a:spAutoFit/>
          </a:bodyPr>
          <a:lstStyle/>
          <a:p>
            <a:pPr algn="l" latinLnBrk="0">
              <a:lnSpc>
                <a:spcPct val="150000"/>
              </a:lnSpc>
            </a:pPr>
            <a:r>
              <a:rPr lang="zh-CN" altLang="en-US" sz="2400" b="1" kern="2000" spc="133" dirty="0">
                <a:solidFill>
                  <a:schemeClr val="bg1"/>
                </a:solidFill>
                <a:latin typeface="微软雅黑" panose="020B0503020204020204" pitchFamily="34" charset="-122"/>
                <a:ea typeface="微软雅黑" panose="020B0503020204020204" pitchFamily="34" charset="-122"/>
              </a:rPr>
              <a:t>部门：</a:t>
            </a:r>
            <a:endParaRPr lang="en-US" altLang="zh-CN" sz="2400" b="1" kern="2000" spc="133" dirty="0">
              <a:solidFill>
                <a:schemeClr val="bg1"/>
              </a:solidFill>
              <a:latin typeface="微软雅黑" panose="020B0503020204020204" pitchFamily="34" charset="-122"/>
              <a:ea typeface="微软雅黑" panose="020B0503020204020204" pitchFamily="34" charset="-122"/>
            </a:endParaRPr>
          </a:p>
          <a:p>
            <a:pPr algn="l" latinLnBrk="0">
              <a:lnSpc>
                <a:spcPct val="150000"/>
              </a:lnSpc>
            </a:pPr>
            <a:r>
              <a:rPr lang="zh-CN" altLang="en-US" sz="2400" b="1" kern="2000" spc="133" dirty="0">
                <a:solidFill>
                  <a:schemeClr val="bg1"/>
                </a:solidFill>
                <a:latin typeface="微软雅黑" panose="020B0503020204020204" pitchFamily="34" charset="-122"/>
                <a:ea typeface="微软雅黑" panose="020B0503020204020204" pitchFamily="34" charset="-122"/>
              </a:rPr>
              <a:t>姓名：</a:t>
            </a:r>
            <a:endParaRPr lang="zh-CN" altLang="en-US" sz="2400" b="1" kern="2000" spc="133" dirty="0">
              <a:solidFill>
                <a:schemeClr val="bg1"/>
              </a:solidFill>
              <a:latin typeface="微软雅黑" panose="020B0503020204020204" pitchFamily="34" charset="-122"/>
              <a:ea typeface="微软雅黑" panose="020B0503020204020204" pitchFamily="34" charset="-122"/>
            </a:endParaRPr>
          </a:p>
          <a:p>
            <a:pPr algn="l" latinLnBrk="0">
              <a:lnSpc>
                <a:spcPct val="150000"/>
              </a:lnSpc>
            </a:pPr>
            <a:r>
              <a:rPr lang="zh-CN" altLang="en-US" sz="2400" b="1" kern="2000" spc="133" dirty="0">
                <a:solidFill>
                  <a:schemeClr val="bg1"/>
                </a:solidFill>
                <a:latin typeface="微软雅黑" panose="020B0503020204020204" pitchFamily="34" charset="-122"/>
                <a:ea typeface="微软雅黑" panose="020B0503020204020204" pitchFamily="34" charset="-122"/>
              </a:rPr>
              <a:t>日期：</a:t>
            </a:r>
            <a:endParaRPr lang="en-US" altLang="zh-CN" sz="2400" b="1" kern="2000" spc="133"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0"/>
          </p:nvPr>
        </p:nvSpPr>
        <p:spPr/>
        <p:txBody>
          <a:bodyPr/>
          <a:lstStyle/>
          <a:p>
            <a:pPr>
              <a:defRPr/>
            </a:pPr>
            <a:fld id="{2A90D58A-F4CE-4083-8B02-F63B91B8229E}" type="slidenum">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6" name="Rectangle 4"/>
          <p:cNvSpPr>
            <a:spLocks noRot="1" noChangeArrowheads="1"/>
          </p:cNvSpPr>
          <p:nvPr/>
        </p:nvSpPr>
        <p:spPr bwMode="auto">
          <a:xfrm>
            <a:off x="1825625" y="921385"/>
            <a:ext cx="8540750" cy="868363"/>
          </a:xfrm>
          <a:prstGeom prst="rect">
            <a:avLst/>
          </a:prstGeom>
          <a:noFill/>
          <a:ln w="9525">
            <a:noFill/>
            <a:miter lim="800000"/>
          </a:ln>
        </p:spPr>
        <p:txBody>
          <a:bodyPr anchor="ctr"/>
          <a:p>
            <a:pPr algn="ctr"/>
            <a:r>
              <a:rPr lang="zh-CN" altLang="en-US" sz="4400" dirty="0"/>
              <a:t>技  术  文  件</a:t>
            </a:r>
            <a:endParaRPr lang="zh-CN" altLang="en-US" sz="4400" dirty="0"/>
          </a:p>
          <a:p>
            <a:pPr algn="ctr"/>
            <a:r>
              <a:rPr lang="en-US" altLang="zh-CN" sz="4400" dirty="0"/>
              <a:t>T</a:t>
            </a:r>
            <a:r>
              <a:rPr lang="zh-CN" altLang="en-US" sz="4400" dirty="0"/>
              <a:t>echnical </a:t>
            </a:r>
            <a:r>
              <a:rPr lang="en-US" altLang="zh-CN" sz="4400" dirty="0"/>
              <a:t>F</a:t>
            </a:r>
            <a:r>
              <a:rPr lang="zh-CN" altLang="en-US" sz="4400" dirty="0"/>
              <a:t>iles</a:t>
            </a:r>
            <a:endParaRPr lang="zh-CN" altLang="en-US" sz="4400" dirty="0"/>
          </a:p>
        </p:txBody>
      </p:sp>
      <p:sp>
        <p:nvSpPr>
          <p:cNvPr id="5" name="Rectangle 5"/>
          <p:cNvSpPr>
            <a:spLocks noRot="1" noChangeArrowheads="1"/>
          </p:cNvSpPr>
          <p:nvPr/>
        </p:nvSpPr>
        <p:spPr bwMode="auto">
          <a:xfrm>
            <a:off x="838200" y="2630170"/>
            <a:ext cx="8667750" cy="1600200"/>
          </a:xfrm>
          <a:prstGeom prst="rect">
            <a:avLst/>
          </a:prstGeom>
          <a:noFill/>
          <a:ln w="9525">
            <a:noFill/>
            <a:miter lim="800000"/>
          </a:ln>
        </p:spPr>
        <p:txBody>
          <a:bodyPr/>
          <a:p>
            <a:pPr marL="342900" indent="-342900">
              <a:lnSpc>
                <a:spcPct val="100000"/>
              </a:lnSpc>
              <a:spcBef>
                <a:spcPct val="20000"/>
              </a:spcBef>
              <a:buClr>
                <a:schemeClr val="folHlink"/>
              </a:buClr>
              <a:buSzPct val="85000"/>
              <a:buFont typeface="Wingdings 2" panose="05020102010507070707" pitchFamily="18" charset="2"/>
              <a:buNone/>
            </a:pPr>
            <a:r>
              <a:rPr lang="zh-CN" altLang="en-US" sz="2400" dirty="0" smtClean="0">
                <a:latin typeface="宋体" panose="02010600030101010101" pitchFamily="2" charset="-122"/>
                <a:ea typeface="宋体" panose="02010600030101010101" pitchFamily="2" charset="-122"/>
                <a:cs typeface="宋体" panose="02010600030101010101" pitchFamily="2" charset="-122"/>
              </a:rPr>
              <a:t>文件名称</a:t>
            </a:r>
            <a:r>
              <a:rPr lang="en-US" altLang="zh-CN" sz="2400" dirty="0" smtClean="0">
                <a:latin typeface="宋体" panose="02010600030101010101" pitchFamily="2" charset="-122"/>
                <a:ea typeface="宋体" panose="02010600030101010101" pitchFamily="2" charset="-122"/>
                <a:cs typeface="宋体" panose="02010600030101010101" pitchFamily="2" charset="-122"/>
              </a:rPr>
              <a:t>: </a:t>
            </a:r>
            <a:r>
              <a:rPr lang="en-US" altLang="zh-CN" sz="2400" dirty="0" smtClean="0">
                <a:latin typeface="宋体" panose="02010600030101010101" pitchFamily="2" charset="-122"/>
                <a:cs typeface="宋体" panose="02010600030101010101" pitchFamily="2" charset="-122"/>
                <a:sym typeface="+mn-ea"/>
              </a:rPr>
              <a:t>BL8800Pro</a:t>
            </a:r>
            <a:r>
              <a:rPr lang="zh-CN" altLang="en-US" sz="2400" dirty="0" smtClean="0">
                <a:latin typeface="宋体" panose="02010600030101010101" pitchFamily="2" charset="-122"/>
                <a:ea typeface="宋体" panose="02010600030101010101" pitchFamily="2" charset="-122"/>
                <a:cs typeface="宋体" panose="02010600030101010101" pitchFamily="2" charset="-122"/>
              </a:rPr>
              <a:t>拆装机维修手册</a:t>
            </a:r>
            <a:r>
              <a:rPr lang="en-US" altLang="zh-CN" sz="2400" dirty="0" smtClean="0">
                <a:latin typeface="宋体" panose="02010600030101010101" pitchFamily="2" charset="-122"/>
                <a:ea typeface="宋体" panose="02010600030101010101" pitchFamily="2" charset="-122"/>
                <a:cs typeface="宋体" panose="02010600030101010101" pitchFamily="2" charset="-122"/>
              </a:rPr>
              <a:t> </a:t>
            </a:r>
            <a:endParaRPr lang="en-US" altLang="zh-CN" sz="2400" dirty="0" smtClean="0">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00000"/>
              </a:lnSpc>
              <a:spcBef>
                <a:spcPct val="20000"/>
              </a:spcBef>
              <a:buClr>
                <a:schemeClr val="folHlink"/>
              </a:buClr>
              <a:buSzPct val="85000"/>
              <a:buFont typeface="Wingdings 2" panose="05020102010507070707" pitchFamily="18" charset="2"/>
              <a:buNone/>
            </a:pPr>
            <a:r>
              <a:rPr lang="en-US" altLang="zh-CN" sz="2400" dirty="0" smtClean="0">
                <a:latin typeface="宋体" panose="02010600030101010101" pitchFamily="2" charset="-122"/>
                <a:ea typeface="宋体" panose="02010600030101010101" pitchFamily="2" charset="-122"/>
                <a:cs typeface="宋体" panose="02010600030101010101" pitchFamily="2" charset="-122"/>
              </a:rPr>
              <a:t>BL8800Pro Disassembling and maintenance user manuals</a:t>
            </a:r>
            <a:endParaRPr lang="zh-CN" altLang="en-US" sz="2400" dirty="0" smtClean="0">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00000"/>
              </a:lnSpc>
              <a:spcBef>
                <a:spcPct val="20000"/>
              </a:spcBef>
              <a:buClr>
                <a:schemeClr val="folHlink"/>
              </a:buClr>
              <a:buSzPct val="85000"/>
              <a:buFont typeface="Wingdings 2" panose="05020102010507070707" pitchFamily="18" charset="2"/>
              <a:buNone/>
            </a:pPr>
            <a:r>
              <a:rPr lang="zh-CN" altLang="en-US" sz="2400" dirty="0" smtClean="0">
                <a:latin typeface="宋体" panose="02010600030101010101" pitchFamily="2" charset="-122"/>
                <a:ea typeface="宋体" panose="02010600030101010101" pitchFamily="2" charset="-122"/>
                <a:cs typeface="宋体" panose="02010600030101010101" pitchFamily="2" charset="-122"/>
              </a:rPr>
              <a:t>版本</a:t>
            </a:r>
            <a:r>
              <a:rPr lang="en-US" altLang="zh-CN" sz="2400" dirty="0" smtClean="0">
                <a:latin typeface="宋体" panose="02010600030101010101" pitchFamily="2" charset="-122"/>
                <a:ea typeface="宋体" panose="02010600030101010101" pitchFamily="2" charset="-122"/>
                <a:cs typeface="宋体" panose="02010600030101010101" pitchFamily="2" charset="-122"/>
              </a:rPr>
              <a:t>    : V1.1</a:t>
            </a:r>
            <a:endParaRPr lang="en-US" altLang="zh-CN" sz="2400" dirty="0" smtClean="0">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00000"/>
              </a:lnSpc>
              <a:spcBef>
                <a:spcPct val="20000"/>
              </a:spcBef>
              <a:buClr>
                <a:schemeClr val="folHlink"/>
              </a:buClr>
              <a:buSzPct val="85000"/>
              <a:buFont typeface="Wingdings 2" panose="05020102010507070707" pitchFamily="18" charset="2"/>
              <a:buNone/>
            </a:pPr>
            <a:r>
              <a:rPr lang="en-US" altLang="zh-CN" sz="2400" dirty="0">
                <a:latin typeface="宋体" panose="02010600030101010101" pitchFamily="2" charset="-122"/>
                <a:ea typeface="宋体" panose="02010600030101010101" pitchFamily="2" charset="-122"/>
                <a:cs typeface="宋体" panose="02010600030101010101" pitchFamily="2" charset="-122"/>
              </a:rPr>
              <a:t>Version: V1.1</a:t>
            </a:r>
            <a:endParaRPr lang="en-US" altLang="zh-CN" sz="2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4" name="文本框 3"/>
          <p:cNvSpPr txBox="1"/>
          <p:nvPr/>
        </p:nvSpPr>
        <p:spPr>
          <a:xfrm>
            <a:off x="377190" y="243205"/>
            <a:ext cx="10981690" cy="2096135"/>
          </a:xfrm>
          <a:prstGeom prst="rect">
            <a:avLst/>
          </a:prstGeom>
          <a:noFill/>
        </p:spPr>
        <p:txBody>
          <a:bodyPr wrap="square" rtlCol="0">
            <a:noAutofit/>
          </a:bodyPr>
          <a:p>
            <a:r>
              <a:rPr lang="en-US" altLang="zh-CN"/>
              <a:t>5.3</a:t>
            </a:r>
            <a:r>
              <a:rPr lang="zh-CN" altLang="en-US"/>
              <a:t>、装</a:t>
            </a:r>
            <a:r>
              <a:rPr lang="en-US" altLang="zh-CN"/>
              <a:t>USB</a:t>
            </a:r>
            <a:r>
              <a:rPr lang="zh-CN" altLang="en-US"/>
              <a:t>小板、扣排线</a:t>
            </a:r>
            <a:r>
              <a:rPr lang="en-US" altLang="zh-CN"/>
              <a:t>    </a:t>
            </a:r>
            <a:endParaRPr lang="en-US" altLang="zh-CN"/>
          </a:p>
          <a:p>
            <a:r>
              <a:rPr lang="en-US" altLang="zh-CN">
                <a:sym typeface="+mn-ea"/>
              </a:rPr>
              <a:t>         Install USB charging board</a:t>
            </a:r>
            <a:r>
              <a:rPr lang="zh-CN" altLang="en-US">
                <a:sym typeface="+mn-ea"/>
              </a:rPr>
              <a:t>、</a:t>
            </a:r>
            <a:r>
              <a:rPr lang="en-US" altLang="zh-CN">
                <a:sym typeface="+mn-ea"/>
              </a:rPr>
              <a:t>buckle flat cable</a:t>
            </a:r>
            <a:endParaRPr lang="zh-CN" altLang="en-US"/>
          </a:p>
          <a:p>
            <a:r>
              <a:rPr lang="en-US" altLang="zh-CN"/>
              <a:t>        5.3.1</a:t>
            </a:r>
            <a:r>
              <a:rPr lang="zh-CN" altLang="en-US"/>
              <a:t>、先将底壳位置装上</a:t>
            </a:r>
            <a:r>
              <a:rPr lang="en-US" altLang="zh-CN"/>
              <a:t>4G</a:t>
            </a:r>
            <a:r>
              <a:rPr lang="zh-CN" altLang="en-US"/>
              <a:t>天线，如图十五</a:t>
            </a:r>
            <a:endParaRPr lang="en-US" altLang="zh-CN"/>
          </a:p>
          <a:p>
            <a:r>
              <a:rPr lang="en-US" altLang="zh-CN"/>
              <a:t>                  </a:t>
            </a:r>
            <a:r>
              <a:rPr lang="zh-CN" altLang="en-US">
                <a:sym typeface="+mn-ea"/>
              </a:rPr>
              <a:t>First</a:t>
            </a:r>
            <a:r>
              <a:rPr lang="en-US" altLang="zh-CN">
                <a:sym typeface="+mn-ea"/>
              </a:rPr>
              <a:t>ly</a:t>
            </a:r>
            <a:r>
              <a:rPr lang="zh-CN" altLang="en-US">
                <a:sym typeface="+mn-ea"/>
              </a:rPr>
              <a:t>, </a:t>
            </a:r>
            <a:r>
              <a:rPr lang="en-US" altLang="zh-CN">
                <a:sym typeface="+mn-ea"/>
              </a:rPr>
              <a:t>install </a:t>
            </a:r>
            <a:r>
              <a:rPr lang="zh-CN" altLang="en-US">
                <a:sym typeface="+mn-ea"/>
              </a:rPr>
              <a:t>the 4G antenna</a:t>
            </a:r>
            <a:r>
              <a:rPr lang="en-US" altLang="zh-CN">
                <a:sym typeface="+mn-ea"/>
              </a:rPr>
              <a:t> to </a:t>
            </a:r>
            <a:r>
              <a:rPr lang="zh-CN" altLang="en-US">
                <a:sym typeface="+mn-ea"/>
              </a:rPr>
              <a:t>the bottom shell position</a:t>
            </a:r>
            <a:r>
              <a:rPr lang="en-US" altLang="zh-CN">
                <a:sym typeface="+mn-ea"/>
              </a:rPr>
              <a:t>, as picture 17</a:t>
            </a:r>
            <a:endParaRPr lang="zh-CN" altLang="en-US">
              <a:sym typeface="+mn-ea"/>
            </a:endParaRPr>
          </a:p>
          <a:p>
            <a:r>
              <a:rPr lang="en-US" altLang="zh-CN"/>
              <a:t>        5.3.2</a:t>
            </a:r>
            <a:r>
              <a:rPr lang="zh-CN" altLang="en-US"/>
              <a:t>、将</a:t>
            </a:r>
            <a:r>
              <a:rPr lang="en-US" altLang="zh-CN"/>
              <a:t>USB</a:t>
            </a:r>
            <a:r>
              <a:rPr lang="zh-CN" altLang="en-US"/>
              <a:t>小板放入底壳位置，并扣上主</a:t>
            </a:r>
            <a:r>
              <a:rPr lang="en-US" altLang="zh-CN"/>
              <a:t>FPC</a:t>
            </a:r>
            <a:r>
              <a:rPr lang="zh-CN" altLang="en-US"/>
              <a:t>和充电</a:t>
            </a:r>
            <a:r>
              <a:rPr lang="en-US" altLang="zh-CN"/>
              <a:t>FPC</a:t>
            </a:r>
            <a:r>
              <a:rPr lang="zh-CN" altLang="en-US"/>
              <a:t>，如图十六</a:t>
            </a:r>
            <a:endParaRPr lang="zh-CN" altLang="en-US"/>
          </a:p>
          <a:p>
            <a:r>
              <a:rPr lang="en-US" altLang="zh-CN">
                <a:sym typeface="+mn-ea"/>
              </a:rPr>
              <a:t>                    I</a:t>
            </a:r>
            <a:r>
              <a:rPr lang="en-US" altLang="zh-CN">
                <a:sym typeface="+mn-ea"/>
              </a:rPr>
              <a:t>nstall USB charging board to the bottom shell position, buckle main FPC and charging FPC, as picture 18</a:t>
            </a:r>
            <a:endParaRPr lang="en-US" altLang="zh-CN">
              <a:sym typeface="+mn-ea"/>
            </a:endParaRPr>
          </a:p>
        </p:txBody>
      </p:sp>
      <p:pic>
        <p:nvPicPr>
          <p:cNvPr id="6" name="图片 5"/>
          <p:cNvPicPr>
            <a:picLocks noChangeAspect="1"/>
          </p:cNvPicPr>
          <p:nvPr/>
        </p:nvPicPr>
        <p:blipFill>
          <a:blip r:embed="rId1"/>
          <a:stretch>
            <a:fillRect/>
          </a:stretch>
        </p:blipFill>
        <p:spPr>
          <a:xfrm>
            <a:off x="377190" y="2430145"/>
            <a:ext cx="6426200" cy="3835400"/>
          </a:xfrm>
          <a:prstGeom prst="rect">
            <a:avLst/>
          </a:prstGeom>
        </p:spPr>
      </p:pic>
      <p:pic>
        <p:nvPicPr>
          <p:cNvPr id="7" name="图片 6"/>
          <p:cNvPicPr>
            <a:picLocks noChangeAspect="1"/>
          </p:cNvPicPr>
          <p:nvPr/>
        </p:nvPicPr>
        <p:blipFill>
          <a:blip r:embed="rId2"/>
          <a:stretch>
            <a:fillRect/>
          </a:stretch>
        </p:blipFill>
        <p:spPr>
          <a:xfrm>
            <a:off x="6803390" y="3372485"/>
            <a:ext cx="4222750" cy="1771650"/>
          </a:xfrm>
          <a:prstGeom prst="rect">
            <a:avLst/>
          </a:prstGeom>
        </p:spPr>
      </p:pic>
      <p:sp>
        <p:nvSpPr>
          <p:cNvPr id="5" name="矩形 4"/>
          <p:cNvSpPr/>
          <p:nvPr/>
        </p:nvSpPr>
        <p:spPr>
          <a:xfrm>
            <a:off x="2540635" y="5691505"/>
            <a:ext cx="812800" cy="247015"/>
          </a:xfrm>
          <a:prstGeom prst="rect">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rgbClr val="FF0000"/>
                </a:solidFill>
              </a:rPr>
              <a:t>15</a:t>
            </a:r>
            <a:endParaRPr lang="en-US" altLang="zh-CN" b="1">
              <a:solidFill>
                <a:srgbClr val="FF0000"/>
              </a:solidFill>
            </a:endParaRPr>
          </a:p>
        </p:txBody>
      </p:sp>
      <p:sp>
        <p:nvSpPr>
          <p:cNvPr id="9" name="矩形 8"/>
          <p:cNvSpPr/>
          <p:nvPr/>
        </p:nvSpPr>
        <p:spPr>
          <a:xfrm>
            <a:off x="7098665" y="3602990"/>
            <a:ext cx="792480" cy="298450"/>
          </a:xfrm>
          <a:prstGeom prst="rect">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rgbClr val="FF0000"/>
                </a:solidFill>
              </a:rPr>
              <a:t>16</a:t>
            </a:r>
            <a:endParaRPr lang="en-US" altLang="zh-CN" b="1">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4" name="文本框 3"/>
          <p:cNvSpPr txBox="1"/>
          <p:nvPr/>
        </p:nvSpPr>
        <p:spPr>
          <a:xfrm>
            <a:off x="430530" y="134620"/>
            <a:ext cx="11520170" cy="1389380"/>
          </a:xfrm>
          <a:prstGeom prst="rect">
            <a:avLst/>
          </a:prstGeom>
          <a:noFill/>
        </p:spPr>
        <p:txBody>
          <a:bodyPr wrap="square" rtlCol="0">
            <a:noAutofit/>
          </a:bodyPr>
          <a:p>
            <a:r>
              <a:rPr lang="en-US" altLang="zh-CN">
                <a:sym typeface="+mn-ea"/>
              </a:rPr>
              <a:t>5.4</a:t>
            </a:r>
            <a:r>
              <a:rPr lang="zh-CN" altLang="en-US">
                <a:sym typeface="+mn-ea"/>
              </a:rPr>
              <a:t>、</a:t>
            </a:r>
            <a:r>
              <a:rPr lang="zh-CN">
                <a:sym typeface="+mn-ea"/>
              </a:rPr>
              <a:t>理直</a:t>
            </a:r>
            <a:r>
              <a:rPr lang="en-US" altLang="zh-CN">
                <a:sym typeface="+mn-ea"/>
              </a:rPr>
              <a:t>FPC</a:t>
            </a:r>
            <a:r>
              <a:rPr lang="zh-CN" altLang="en-US">
                <a:sym typeface="+mn-ea"/>
              </a:rPr>
              <a:t>、埋好同轴线、扣好三个按键</a:t>
            </a:r>
            <a:r>
              <a:rPr lang="en-US" altLang="zh-CN">
                <a:sym typeface="+mn-ea"/>
              </a:rPr>
              <a:t>FPC</a:t>
            </a:r>
            <a:endParaRPr lang="zh-CN" altLang="en-US">
              <a:sym typeface="+mn-ea"/>
            </a:endParaRPr>
          </a:p>
          <a:p>
            <a:r>
              <a:rPr lang="zh-CN" altLang="en-US">
                <a:sym typeface="+mn-ea"/>
              </a:rPr>
              <a:t> </a:t>
            </a:r>
            <a:r>
              <a:rPr lang="en-US" altLang="zh-CN">
                <a:sym typeface="+mn-ea"/>
              </a:rPr>
              <a:t>       </a:t>
            </a:r>
            <a:r>
              <a:rPr lang="zh-CN" altLang="en-US">
                <a:sym typeface="+mn-ea"/>
              </a:rPr>
              <a:t>Straighten the FPC, bury the coaxial line, and buckle the three button</a:t>
            </a:r>
            <a:r>
              <a:rPr lang="en-US" altLang="zh-CN">
                <a:sym typeface="+mn-ea"/>
              </a:rPr>
              <a:t>s</a:t>
            </a:r>
            <a:r>
              <a:rPr lang="zh-CN" altLang="en-US">
                <a:sym typeface="+mn-ea"/>
              </a:rPr>
              <a:t> FPC</a:t>
            </a:r>
            <a:endParaRPr lang="zh-CN" altLang="en-US">
              <a:sym typeface="+mn-ea"/>
            </a:endParaRPr>
          </a:p>
          <a:p>
            <a:r>
              <a:rPr lang="en-US" altLang="zh-CN">
                <a:sym typeface="+mn-ea"/>
              </a:rPr>
              <a:t>5.5</a:t>
            </a:r>
            <a:r>
              <a:rPr lang="zh-CN" altLang="en-US">
                <a:sym typeface="+mn-ea"/>
              </a:rPr>
              <a:t>、扣后副摄像头、夜视广角摄像头、主摄像头延长</a:t>
            </a:r>
            <a:r>
              <a:rPr lang="en-US" altLang="zh-CN">
                <a:sym typeface="+mn-ea"/>
              </a:rPr>
              <a:t>FPC</a:t>
            </a:r>
            <a:r>
              <a:rPr lang="zh-CN" altLang="en-US">
                <a:sym typeface="+mn-ea"/>
              </a:rPr>
              <a:t>、副麦</a:t>
            </a:r>
            <a:r>
              <a:rPr lang="en-US" altLang="zh-CN">
                <a:sym typeface="+mn-ea"/>
              </a:rPr>
              <a:t>FPC</a:t>
            </a:r>
            <a:r>
              <a:rPr lang="zh-CN" altLang="en-US">
                <a:sym typeface="+mn-ea"/>
              </a:rPr>
              <a:t>、气压</a:t>
            </a:r>
            <a:r>
              <a:rPr lang="en-US" altLang="zh-CN">
                <a:sym typeface="+mn-ea"/>
              </a:rPr>
              <a:t>FPC </a:t>
            </a:r>
            <a:endParaRPr lang="en-US" altLang="zh-CN">
              <a:sym typeface="+mn-ea"/>
            </a:endParaRPr>
          </a:p>
          <a:p>
            <a:r>
              <a:rPr lang="en-US" altLang="zh-CN">
                <a:sym typeface="+mn-ea"/>
              </a:rPr>
              <a:t>         B</a:t>
            </a:r>
            <a:r>
              <a:rPr lang="en-US" altLang="zh-CN">
                <a:sym typeface="+mn-ea"/>
              </a:rPr>
              <a:t>uckle rear secondary camera</a:t>
            </a:r>
            <a:r>
              <a:rPr lang="zh-CN" altLang="en-US">
                <a:sym typeface="+mn-ea"/>
              </a:rPr>
              <a:t>、</a:t>
            </a:r>
            <a:r>
              <a:rPr lang="en-US" altLang="zh-CN">
                <a:sym typeface="+mn-ea"/>
              </a:rPr>
              <a:t>n</a:t>
            </a:r>
            <a:r>
              <a:rPr lang="zh-CN" altLang="en-US">
                <a:sym typeface="+mn-ea"/>
              </a:rPr>
              <a:t>ight vision wide-angle camera, main camera extension FPC, </a:t>
            </a:r>
            <a:r>
              <a:rPr lang="en-US" altLang="zh-CN">
                <a:sym typeface="+mn-ea"/>
              </a:rPr>
              <a:t>secondrary micphone</a:t>
            </a:r>
            <a:r>
              <a:rPr lang="zh-CN" altLang="en-US">
                <a:sym typeface="+mn-ea"/>
              </a:rPr>
              <a:t> FPC, air pressure FPC</a:t>
            </a:r>
            <a:endParaRPr lang="zh-CN" altLang="en-US">
              <a:sym typeface="+mn-ea"/>
            </a:endParaRPr>
          </a:p>
        </p:txBody>
      </p:sp>
      <p:pic>
        <p:nvPicPr>
          <p:cNvPr id="5" name="图片 4"/>
          <p:cNvPicPr>
            <a:picLocks noChangeAspect="1"/>
          </p:cNvPicPr>
          <p:nvPr/>
        </p:nvPicPr>
        <p:blipFill>
          <a:blip r:embed="rId1"/>
          <a:stretch>
            <a:fillRect/>
          </a:stretch>
        </p:blipFill>
        <p:spPr>
          <a:xfrm>
            <a:off x="1793240" y="1662430"/>
            <a:ext cx="3352800" cy="4832350"/>
          </a:xfrm>
          <a:prstGeom prst="rect">
            <a:avLst/>
          </a:prstGeom>
        </p:spPr>
      </p:pic>
      <p:pic>
        <p:nvPicPr>
          <p:cNvPr id="6" name="图片 5"/>
          <p:cNvPicPr>
            <a:picLocks noChangeAspect="1"/>
          </p:cNvPicPr>
          <p:nvPr/>
        </p:nvPicPr>
        <p:blipFill>
          <a:blip r:embed="rId2"/>
          <a:stretch>
            <a:fillRect/>
          </a:stretch>
        </p:blipFill>
        <p:spPr>
          <a:xfrm>
            <a:off x="5146040" y="1661795"/>
            <a:ext cx="4660265" cy="46945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4" name="文本框 3"/>
          <p:cNvSpPr txBox="1"/>
          <p:nvPr/>
        </p:nvSpPr>
        <p:spPr>
          <a:xfrm>
            <a:off x="581660" y="340360"/>
            <a:ext cx="9716135" cy="594995"/>
          </a:xfrm>
          <a:prstGeom prst="rect">
            <a:avLst/>
          </a:prstGeom>
          <a:noFill/>
        </p:spPr>
        <p:txBody>
          <a:bodyPr wrap="square" rtlCol="0">
            <a:noAutofit/>
          </a:bodyPr>
          <a:p>
            <a:r>
              <a:rPr lang="en-US" altLang="zh-CN"/>
              <a:t>5.6</a:t>
            </a:r>
            <a:r>
              <a:rPr lang="zh-CN" altLang="en-US"/>
              <a:t>、装入电池并扣好电池</a:t>
            </a:r>
            <a:r>
              <a:rPr lang="en-US" altLang="zh-CN"/>
              <a:t>FPC</a:t>
            </a:r>
            <a:r>
              <a:rPr lang="zh-CN" altLang="en-US"/>
              <a:t>。</a:t>
            </a:r>
            <a:r>
              <a:rPr lang="en-US" altLang="zh-CN"/>
              <a:t>     </a:t>
            </a:r>
            <a:endParaRPr lang="en-US" altLang="zh-CN"/>
          </a:p>
          <a:p>
            <a:r>
              <a:rPr lang="en-US" altLang="zh-CN">
                <a:sym typeface="+mn-ea"/>
              </a:rPr>
              <a:t>        Install </a:t>
            </a:r>
            <a:r>
              <a:rPr lang="zh-CN" altLang="en-US">
                <a:sym typeface="+mn-ea"/>
              </a:rPr>
              <a:t>the battery and </a:t>
            </a:r>
            <a:r>
              <a:rPr lang="en-US" altLang="zh-CN">
                <a:sym typeface="+mn-ea"/>
              </a:rPr>
              <a:t>locked</a:t>
            </a:r>
            <a:r>
              <a:rPr lang="zh-CN" altLang="en-US">
                <a:sym typeface="+mn-ea"/>
              </a:rPr>
              <a:t> the battery FPC</a:t>
            </a:r>
            <a:r>
              <a:rPr lang="en-US" altLang="zh-CN">
                <a:sym typeface="+mn-ea"/>
              </a:rPr>
              <a:t>.</a:t>
            </a:r>
            <a:endParaRPr lang="en-US" altLang="zh-CN">
              <a:sym typeface="+mn-ea"/>
            </a:endParaRPr>
          </a:p>
        </p:txBody>
      </p:sp>
      <p:pic>
        <p:nvPicPr>
          <p:cNvPr id="5" name="图片 4"/>
          <p:cNvPicPr>
            <a:picLocks noChangeAspect="1"/>
          </p:cNvPicPr>
          <p:nvPr/>
        </p:nvPicPr>
        <p:blipFill>
          <a:blip r:embed="rId1"/>
          <a:stretch>
            <a:fillRect/>
          </a:stretch>
        </p:blipFill>
        <p:spPr>
          <a:xfrm>
            <a:off x="1376045" y="1005205"/>
            <a:ext cx="6670040" cy="45364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1285240" y="6153150"/>
            <a:ext cx="2743200" cy="365125"/>
          </a:xfrm>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a:xfrm>
            <a:off x="4485640" y="6153150"/>
            <a:ext cx="4114800" cy="365125"/>
          </a:xfrm>
        </p:spPr>
        <p:txBody>
          <a:bodyPr/>
          <a:lstStyle/>
          <a:p>
            <a:r>
              <a:rPr lang="zh-CN" altLang="en-US"/>
              <a:t>内部公开</a:t>
            </a:r>
            <a:r>
              <a:rPr lang="en-US" altLang="zh-CN"/>
              <a:t>Blackview</a:t>
            </a:r>
            <a:endParaRPr lang="zh-CN" altLang="en-US"/>
          </a:p>
        </p:txBody>
      </p:sp>
      <p:sp>
        <p:nvSpPr>
          <p:cNvPr id="4" name="文本框 3"/>
          <p:cNvSpPr txBox="1"/>
          <p:nvPr/>
        </p:nvSpPr>
        <p:spPr>
          <a:xfrm>
            <a:off x="649605" y="340360"/>
            <a:ext cx="11049000" cy="1256030"/>
          </a:xfrm>
          <a:prstGeom prst="rect">
            <a:avLst/>
          </a:prstGeom>
          <a:noFill/>
        </p:spPr>
        <p:txBody>
          <a:bodyPr wrap="square" rtlCol="0">
            <a:noAutofit/>
          </a:bodyPr>
          <a:p>
            <a:r>
              <a:rPr lang="en-US" altLang="zh-CN"/>
              <a:t>5.7</a:t>
            </a:r>
            <a:r>
              <a:rPr lang="zh-CN" altLang="en-US"/>
              <a:t>、装</a:t>
            </a:r>
            <a:r>
              <a:rPr lang="zh-CN"/>
              <a:t>喇叭</a:t>
            </a:r>
            <a:r>
              <a:rPr lang="en-US" altLang="zh-CN"/>
              <a:t>  </a:t>
            </a:r>
            <a:endParaRPr lang="en-US" altLang="zh-CN"/>
          </a:p>
          <a:p>
            <a:r>
              <a:rPr lang="en-US" altLang="zh-CN">
                <a:sym typeface="+mn-ea"/>
              </a:rPr>
              <a:t>         Install the speaker</a:t>
            </a:r>
            <a:endParaRPr lang="zh-CN"/>
          </a:p>
          <a:p>
            <a:r>
              <a:rPr lang="en-US" altLang="zh-CN"/>
              <a:t>       </a:t>
            </a:r>
            <a:r>
              <a:rPr lang="zh-CN" altLang="en-US"/>
              <a:t>将</a:t>
            </a:r>
            <a:r>
              <a:rPr lang="en-US" altLang="zh-CN"/>
              <a:t>喇叭防水圈区分好方向套在喇叭孔上</a:t>
            </a:r>
            <a:r>
              <a:rPr lang="zh-CN" altLang="en-US"/>
              <a:t>，喇叭</a:t>
            </a:r>
            <a:r>
              <a:rPr lang="en-US" altLang="zh-CN"/>
              <a:t>倾斜装入底壳喇叭槽位内按压固定，</a:t>
            </a:r>
            <a:r>
              <a:rPr lang="zh-CN" altLang="en-US"/>
              <a:t>并锁上四颗螺丝。</a:t>
            </a:r>
            <a:endParaRPr lang="zh-CN" altLang="en-US"/>
          </a:p>
          <a:p>
            <a:r>
              <a:rPr lang="en-US" altLang="zh-CN"/>
              <a:t>Put the speaker waterproof ring distinguish correct direction on the speaker hole</a:t>
            </a:r>
            <a:r>
              <a:rPr lang="zh-CN" altLang="en-US"/>
              <a:t>, </a:t>
            </a:r>
            <a:r>
              <a:rPr lang="en-US" altLang="zh-CN"/>
              <a:t>install aslant speaker to the speaker bottom shell slot, pressing and fixing it,  </a:t>
            </a:r>
            <a:r>
              <a:rPr lang="zh-CN" altLang="en-US"/>
              <a:t>and </a:t>
            </a:r>
            <a:r>
              <a:rPr lang="en-US" altLang="zh-CN"/>
              <a:t>locked </a:t>
            </a:r>
            <a:r>
              <a:rPr lang="zh-CN" altLang="en-US"/>
              <a:t>four screws.</a:t>
            </a:r>
            <a:endParaRPr lang="zh-CN" altLang="en-US"/>
          </a:p>
        </p:txBody>
      </p:sp>
      <p:pic>
        <p:nvPicPr>
          <p:cNvPr id="5" name="图片 4"/>
          <p:cNvPicPr>
            <a:picLocks noChangeAspect="1"/>
          </p:cNvPicPr>
          <p:nvPr/>
        </p:nvPicPr>
        <p:blipFill>
          <a:blip r:embed="rId1"/>
          <a:stretch>
            <a:fillRect/>
          </a:stretch>
        </p:blipFill>
        <p:spPr>
          <a:xfrm>
            <a:off x="2328545" y="1819275"/>
            <a:ext cx="7820660" cy="2263140"/>
          </a:xfrm>
          <a:prstGeom prst="rect">
            <a:avLst/>
          </a:prstGeom>
        </p:spPr>
      </p:pic>
      <p:pic>
        <p:nvPicPr>
          <p:cNvPr id="6" name="图片 5"/>
          <p:cNvPicPr>
            <a:picLocks noChangeAspect="1"/>
          </p:cNvPicPr>
          <p:nvPr/>
        </p:nvPicPr>
        <p:blipFill>
          <a:blip r:embed="rId2"/>
          <a:stretch>
            <a:fillRect/>
          </a:stretch>
        </p:blipFill>
        <p:spPr>
          <a:xfrm>
            <a:off x="2328545" y="4082415"/>
            <a:ext cx="7820660" cy="24955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4" name="文本框 3"/>
          <p:cNvSpPr txBox="1"/>
          <p:nvPr/>
        </p:nvSpPr>
        <p:spPr>
          <a:xfrm>
            <a:off x="537210" y="286385"/>
            <a:ext cx="9351645" cy="1226820"/>
          </a:xfrm>
          <a:prstGeom prst="rect">
            <a:avLst/>
          </a:prstGeom>
          <a:noFill/>
        </p:spPr>
        <p:txBody>
          <a:bodyPr wrap="square" rtlCol="0">
            <a:noAutofit/>
          </a:bodyPr>
          <a:p>
            <a:r>
              <a:rPr lang="en-US" altLang="zh-CN"/>
              <a:t>5.8</a:t>
            </a:r>
            <a:r>
              <a:rPr lang="zh-CN" altLang="en-US"/>
              <a:t>、扣红外</a:t>
            </a:r>
            <a:r>
              <a:rPr lang="en-US" altLang="zh-CN"/>
              <a:t>FPC</a:t>
            </a:r>
            <a:r>
              <a:rPr lang="zh-CN" altLang="en-US"/>
              <a:t>，装主板支架</a:t>
            </a:r>
            <a:r>
              <a:rPr lang="en-US" altLang="zh-CN"/>
              <a:t>            </a:t>
            </a:r>
            <a:endParaRPr lang="en-US" altLang="zh-CN"/>
          </a:p>
          <a:p>
            <a:r>
              <a:rPr lang="en-US" altLang="zh-CN">
                <a:sym typeface="+mn-ea"/>
              </a:rPr>
              <a:t>         </a:t>
            </a:r>
            <a:r>
              <a:rPr lang="zh-CN" altLang="en-US">
                <a:sym typeface="+mn-ea"/>
              </a:rPr>
              <a:t>Buckle infrared FPC, install motherboard bracket</a:t>
            </a:r>
            <a:endParaRPr lang="zh-CN" altLang="en-US">
              <a:sym typeface="+mn-ea"/>
            </a:endParaRPr>
          </a:p>
          <a:p>
            <a:r>
              <a:rPr lang="en-US" altLang="zh-CN"/>
              <a:t>        </a:t>
            </a:r>
            <a:r>
              <a:rPr lang="zh-CN" altLang="en-US"/>
              <a:t>将主板上扣好的摄像头、</a:t>
            </a:r>
            <a:r>
              <a:rPr lang="en-US" altLang="zh-CN"/>
              <a:t>FPC</a:t>
            </a:r>
            <a:r>
              <a:rPr lang="zh-CN" altLang="en-US"/>
              <a:t>穿过支架孔，并锁上螺丝</a:t>
            </a:r>
            <a:endParaRPr lang="zh-CN" altLang="en-US"/>
          </a:p>
          <a:p>
            <a:r>
              <a:rPr lang="en-US" altLang="zh-CN"/>
              <a:t>        </a:t>
            </a:r>
            <a:r>
              <a:rPr lang="zh-CN" altLang="en-US"/>
              <a:t>Put the camera and FPC fastened on the motherboard through the bracket hole and lock the screw</a:t>
            </a:r>
            <a:r>
              <a:rPr lang="en-US" altLang="zh-CN"/>
              <a:t>s</a:t>
            </a:r>
            <a:endParaRPr lang="en-US" altLang="zh-CN"/>
          </a:p>
        </p:txBody>
      </p:sp>
      <p:pic>
        <p:nvPicPr>
          <p:cNvPr id="5" name="图片 4"/>
          <p:cNvPicPr>
            <a:picLocks noChangeAspect="1"/>
          </p:cNvPicPr>
          <p:nvPr/>
        </p:nvPicPr>
        <p:blipFill>
          <a:blip r:embed="rId1"/>
          <a:stretch>
            <a:fillRect/>
          </a:stretch>
        </p:blipFill>
        <p:spPr>
          <a:xfrm>
            <a:off x="537210" y="2005330"/>
            <a:ext cx="4596130" cy="2282190"/>
          </a:xfrm>
          <a:prstGeom prst="rect">
            <a:avLst/>
          </a:prstGeom>
        </p:spPr>
      </p:pic>
      <p:pic>
        <p:nvPicPr>
          <p:cNvPr id="6" name="图片 5"/>
          <p:cNvPicPr>
            <a:picLocks noChangeAspect="1"/>
          </p:cNvPicPr>
          <p:nvPr/>
        </p:nvPicPr>
        <p:blipFill>
          <a:blip r:embed="rId2"/>
          <a:stretch>
            <a:fillRect/>
          </a:stretch>
        </p:blipFill>
        <p:spPr>
          <a:xfrm>
            <a:off x="5212715" y="1512570"/>
            <a:ext cx="5975350" cy="50907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4" name="文本框 3"/>
          <p:cNvSpPr txBox="1"/>
          <p:nvPr/>
        </p:nvSpPr>
        <p:spPr>
          <a:xfrm>
            <a:off x="306070" y="495935"/>
            <a:ext cx="9918700" cy="857250"/>
          </a:xfrm>
          <a:prstGeom prst="rect">
            <a:avLst/>
          </a:prstGeom>
          <a:noFill/>
        </p:spPr>
        <p:txBody>
          <a:bodyPr wrap="square" rtlCol="0">
            <a:noAutofit/>
          </a:bodyPr>
          <a:p>
            <a:r>
              <a:rPr lang="en-US" altLang="zh-CN"/>
              <a:t>5.9</a:t>
            </a:r>
            <a:r>
              <a:rPr lang="zh-CN" altLang="en-US"/>
              <a:t>、固定副麦</a:t>
            </a:r>
            <a:r>
              <a:rPr lang="en-US" altLang="zh-CN"/>
              <a:t>FPC</a:t>
            </a:r>
            <a:r>
              <a:rPr lang="zh-CN" altLang="en-US"/>
              <a:t>、气压</a:t>
            </a:r>
            <a:r>
              <a:rPr lang="en-US" altLang="zh-CN"/>
              <a:t>FPC</a:t>
            </a:r>
            <a:r>
              <a:rPr lang="zh-CN" altLang="en-US"/>
              <a:t>、扣主摄像头并固定、固定副摄像头，检查防水圈</a:t>
            </a:r>
            <a:endParaRPr lang="zh-CN" altLang="en-US"/>
          </a:p>
          <a:p>
            <a:r>
              <a:rPr lang="en-US" altLang="zh-CN">
                <a:sym typeface="+mn-ea"/>
              </a:rPr>
              <a:t>        </a:t>
            </a:r>
            <a:r>
              <a:rPr lang="zh-CN" altLang="en-US">
                <a:sym typeface="+mn-ea"/>
              </a:rPr>
              <a:t>Fix</a:t>
            </a:r>
            <a:r>
              <a:rPr lang="en-US" altLang="zh-CN">
                <a:sym typeface="+mn-ea"/>
              </a:rPr>
              <a:t>ing</a:t>
            </a:r>
            <a:r>
              <a:rPr lang="zh-CN" altLang="en-US">
                <a:sym typeface="+mn-ea"/>
              </a:rPr>
              <a:t> the </a:t>
            </a:r>
            <a:r>
              <a:rPr lang="en-US" altLang="zh-CN">
                <a:sym typeface="+mn-ea"/>
              </a:rPr>
              <a:t>secondary micphone</a:t>
            </a:r>
            <a:r>
              <a:rPr lang="zh-CN" altLang="en-US">
                <a:sym typeface="+mn-ea"/>
              </a:rPr>
              <a:t> FPC, air pressure FPC, buckle the main camera and fix</a:t>
            </a:r>
            <a:r>
              <a:rPr lang="en-US" altLang="zh-CN">
                <a:sym typeface="+mn-ea"/>
              </a:rPr>
              <a:t>ing it,</a:t>
            </a:r>
            <a:r>
              <a:rPr lang="zh-CN" altLang="en-US">
                <a:sym typeface="+mn-ea"/>
              </a:rPr>
              <a:t> and fix</a:t>
            </a:r>
            <a:r>
              <a:rPr lang="en-US" altLang="zh-CN">
                <a:sym typeface="+mn-ea"/>
              </a:rPr>
              <a:t>ing</a:t>
            </a:r>
            <a:r>
              <a:rPr lang="zh-CN" altLang="en-US">
                <a:sym typeface="+mn-ea"/>
              </a:rPr>
              <a:t> the secondary camera, check the waterproof ring</a:t>
            </a:r>
            <a:endParaRPr lang="zh-CN" altLang="en-US">
              <a:sym typeface="+mn-ea"/>
            </a:endParaRPr>
          </a:p>
        </p:txBody>
      </p:sp>
      <p:pic>
        <p:nvPicPr>
          <p:cNvPr id="5" name="图片 4"/>
          <p:cNvPicPr>
            <a:picLocks noChangeAspect="1"/>
          </p:cNvPicPr>
          <p:nvPr/>
        </p:nvPicPr>
        <p:blipFill>
          <a:blip r:embed="rId1"/>
          <a:stretch>
            <a:fillRect/>
          </a:stretch>
        </p:blipFill>
        <p:spPr>
          <a:xfrm>
            <a:off x="828675" y="1711960"/>
            <a:ext cx="4984750" cy="3886200"/>
          </a:xfrm>
          <a:prstGeom prst="rect">
            <a:avLst/>
          </a:prstGeom>
        </p:spPr>
      </p:pic>
      <p:pic>
        <p:nvPicPr>
          <p:cNvPr id="6" name="图片 5"/>
          <p:cNvPicPr>
            <a:picLocks noChangeAspect="1"/>
          </p:cNvPicPr>
          <p:nvPr/>
        </p:nvPicPr>
        <p:blipFill>
          <a:blip r:embed="rId2"/>
          <a:stretch>
            <a:fillRect/>
          </a:stretch>
        </p:blipFill>
        <p:spPr>
          <a:xfrm>
            <a:off x="5972810" y="1529080"/>
            <a:ext cx="3016250" cy="53289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6" name="文本框 5"/>
          <p:cNvSpPr txBox="1"/>
          <p:nvPr/>
        </p:nvSpPr>
        <p:spPr>
          <a:xfrm>
            <a:off x="579120" y="222885"/>
            <a:ext cx="8223885" cy="825500"/>
          </a:xfrm>
          <a:prstGeom prst="rect">
            <a:avLst/>
          </a:prstGeom>
          <a:noFill/>
        </p:spPr>
        <p:txBody>
          <a:bodyPr wrap="square" rtlCol="0">
            <a:noAutofit/>
          </a:bodyPr>
          <a:p>
            <a:r>
              <a:rPr lang="en-US" altLang="zh-CN"/>
              <a:t>5.10</a:t>
            </a:r>
            <a:r>
              <a:rPr lang="zh-CN" altLang="en-US"/>
              <a:t>、装底壳，打螺丝</a:t>
            </a:r>
            <a:r>
              <a:rPr lang="en-US" altLang="zh-CN"/>
              <a:t>            </a:t>
            </a:r>
            <a:endParaRPr lang="en-US" altLang="zh-CN"/>
          </a:p>
          <a:p>
            <a:r>
              <a:rPr lang="en-US" altLang="zh-CN">
                <a:sym typeface="+mn-ea"/>
              </a:rPr>
              <a:t>           </a:t>
            </a:r>
            <a:r>
              <a:rPr lang="zh-CN" altLang="en-US">
                <a:sym typeface="+mn-ea"/>
              </a:rPr>
              <a:t>Install </a:t>
            </a:r>
            <a:r>
              <a:rPr lang="en-US" altLang="zh-CN">
                <a:sym typeface="+mn-ea"/>
              </a:rPr>
              <a:t>the buttom </a:t>
            </a:r>
            <a:r>
              <a:rPr lang="zh-CN" altLang="en-US">
                <a:sym typeface="+mn-ea"/>
              </a:rPr>
              <a:t>shell and screw</a:t>
            </a:r>
            <a:endParaRPr lang="zh-CN" altLang="en-US">
              <a:sym typeface="+mn-ea"/>
            </a:endParaRPr>
          </a:p>
          <a:p>
            <a:r>
              <a:rPr lang="en-US" altLang="zh-CN"/>
              <a:t>           </a:t>
            </a:r>
            <a:r>
              <a:rPr lang="zh-CN" altLang="en-US"/>
              <a:t>注意：顶部第三个螺丝是短螺丝，</a:t>
            </a:r>
            <a:endParaRPr lang="zh-CN" altLang="en-US"/>
          </a:p>
          <a:p>
            <a:r>
              <a:rPr lang="en-US" altLang="zh-CN"/>
              <a:t>           Note: The third screw at the top is the short screw</a:t>
            </a:r>
            <a:endParaRPr lang="en-US" altLang="zh-CN"/>
          </a:p>
        </p:txBody>
      </p:sp>
      <p:pic>
        <p:nvPicPr>
          <p:cNvPr id="7" name="图片 6"/>
          <p:cNvPicPr>
            <a:picLocks noChangeAspect="1"/>
          </p:cNvPicPr>
          <p:nvPr/>
        </p:nvPicPr>
        <p:blipFill>
          <a:blip r:embed="rId1"/>
          <a:stretch>
            <a:fillRect/>
          </a:stretch>
        </p:blipFill>
        <p:spPr>
          <a:xfrm>
            <a:off x="6066155" y="1683385"/>
            <a:ext cx="2521585" cy="47440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pic>
        <p:nvPicPr>
          <p:cNvPr id="4" name="图片 3"/>
          <p:cNvPicPr>
            <a:picLocks noChangeAspect="1"/>
          </p:cNvPicPr>
          <p:nvPr/>
        </p:nvPicPr>
        <p:blipFill>
          <a:blip r:embed="rId1"/>
          <a:stretch>
            <a:fillRect/>
          </a:stretch>
        </p:blipFill>
        <p:spPr>
          <a:xfrm>
            <a:off x="5105400" y="1354455"/>
            <a:ext cx="908050" cy="5262245"/>
          </a:xfrm>
          <a:prstGeom prst="rect">
            <a:avLst/>
          </a:prstGeom>
        </p:spPr>
      </p:pic>
      <p:pic>
        <p:nvPicPr>
          <p:cNvPr id="5" name="图片 4"/>
          <p:cNvPicPr>
            <a:picLocks noChangeAspect="1"/>
          </p:cNvPicPr>
          <p:nvPr/>
        </p:nvPicPr>
        <p:blipFill>
          <a:blip r:embed="rId2"/>
          <a:stretch>
            <a:fillRect/>
          </a:stretch>
        </p:blipFill>
        <p:spPr>
          <a:xfrm>
            <a:off x="3927475" y="1385570"/>
            <a:ext cx="832485" cy="5231130"/>
          </a:xfrm>
          <a:prstGeom prst="rect">
            <a:avLst/>
          </a:prstGeom>
        </p:spPr>
      </p:pic>
      <p:sp>
        <p:nvSpPr>
          <p:cNvPr id="6" name="文本框 5"/>
          <p:cNvSpPr txBox="1"/>
          <p:nvPr/>
        </p:nvSpPr>
        <p:spPr>
          <a:xfrm>
            <a:off x="374650" y="141605"/>
            <a:ext cx="11581765" cy="659130"/>
          </a:xfrm>
          <a:prstGeom prst="rect">
            <a:avLst/>
          </a:prstGeom>
          <a:noFill/>
        </p:spPr>
        <p:txBody>
          <a:bodyPr wrap="square" rtlCol="0" anchor="t">
            <a:noAutofit/>
          </a:bodyPr>
          <a:p>
            <a:r>
              <a:rPr lang="en-US" altLang="zh-CN">
                <a:sym typeface="+mn-ea"/>
              </a:rPr>
              <a:t>5.11</a:t>
            </a:r>
            <a:r>
              <a:rPr lang="zh-CN" altLang="en-US">
                <a:sym typeface="+mn-ea"/>
              </a:rPr>
              <a:t>、装侧面装饰件和按键，打螺丝</a:t>
            </a:r>
            <a:r>
              <a:rPr lang="en-US" altLang="zh-CN">
                <a:sym typeface="+mn-ea"/>
              </a:rPr>
              <a:t>      </a:t>
            </a:r>
            <a:endParaRPr lang="en-US" altLang="zh-CN">
              <a:sym typeface="+mn-ea"/>
            </a:endParaRPr>
          </a:p>
          <a:p>
            <a:r>
              <a:rPr lang="en-US" altLang="zh-CN">
                <a:sym typeface="+mn-ea"/>
              </a:rPr>
              <a:t>          </a:t>
            </a:r>
            <a:r>
              <a:rPr lang="zh-CN" altLang="en-US">
                <a:sym typeface="+mn-ea"/>
              </a:rPr>
              <a:t>Install side trim and buttons</a:t>
            </a:r>
            <a:r>
              <a:rPr lang="en-US" altLang="zh-CN">
                <a:sym typeface="+mn-ea"/>
              </a:rPr>
              <a:t> and </a:t>
            </a:r>
            <a:r>
              <a:rPr lang="zh-CN" altLang="en-US">
                <a:sym typeface="+mn-ea"/>
              </a:rPr>
              <a:t>screw</a:t>
            </a:r>
            <a:r>
              <a:rPr lang="en-US" altLang="zh-CN">
                <a:sym typeface="+mn-ea"/>
              </a:rPr>
              <a:t>s</a:t>
            </a:r>
            <a:endParaRPr lang="zh-CN" altLang="en-US">
              <a:sym typeface="+mn-ea"/>
            </a:endParaRPr>
          </a:p>
          <a:p>
            <a:r>
              <a:rPr lang="en-US" altLang="zh-CN">
                <a:sym typeface="+mn-ea"/>
              </a:rPr>
              <a:t>           </a:t>
            </a:r>
            <a:r>
              <a:rPr lang="zh-CN" altLang="en-US">
                <a:sym typeface="+mn-ea"/>
              </a:rPr>
              <a:t>注意：侧面音量键注意方向</a:t>
            </a:r>
            <a:r>
              <a:rPr lang="en-US" altLang="zh-CN">
                <a:sym typeface="+mn-ea"/>
              </a:rPr>
              <a:t>    </a:t>
            </a:r>
            <a:endParaRPr lang="en-US" altLang="zh-CN">
              <a:sym typeface="+mn-ea"/>
            </a:endParaRPr>
          </a:p>
          <a:p>
            <a:r>
              <a:rPr lang="en-US" altLang="zh-CN">
                <a:sym typeface="+mn-ea"/>
              </a:rPr>
              <a:t>Note: Side volume key note orientation</a:t>
            </a:r>
            <a:endParaRPr lang="en-US" altLang="zh-CN">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4" name="文本框 3"/>
          <p:cNvSpPr txBox="1"/>
          <p:nvPr/>
        </p:nvSpPr>
        <p:spPr>
          <a:xfrm>
            <a:off x="437515" y="252730"/>
            <a:ext cx="8814435" cy="844550"/>
          </a:xfrm>
          <a:prstGeom prst="rect">
            <a:avLst/>
          </a:prstGeom>
          <a:noFill/>
        </p:spPr>
        <p:txBody>
          <a:bodyPr wrap="square" rtlCol="0">
            <a:noAutofit/>
          </a:bodyPr>
          <a:p>
            <a:r>
              <a:rPr lang="en-US" altLang="zh-CN" sz="2400" b="1"/>
              <a:t>6</a:t>
            </a:r>
            <a:r>
              <a:rPr lang="zh-CN" altLang="en-US" sz="2400" b="1"/>
              <a:t>、软件升级操作</a:t>
            </a:r>
            <a:endParaRPr lang="zh-CN" altLang="en-US" sz="2400" b="1"/>
          </a:p>
          <a:p>
            <a:r>
              <a:rPr lang="en-US" altLang="zh-CN" sz="2400" b="1" dirty="0" smtClean="0">
                <a:latin typeface="宋体" panose="02010600030101010101" pitchFamily="2" charset="-122"/>
                <a:ea typeface="宋体" panose="02010600030101010101" pitchFamily="2" charset="-122"/>
                <a:cs typeface="宋体" panose="02010600030101010101" pitchFamily="2" charset="-122"/>
                <a:sym typeface="+mn-ea"/>
              </a:rPr>
              <a:t>   Software updating operations</a:t>
            </a:r>
            <a:endParaRPr lang="en-US" altLang="zh-CN" sz="2400" b="1" dirty="0" smtClean="0">
              <a:latin typeface="宋体" panose="02010600030101010101" pitchFamily="2" charset="-122"/>
              <a:ea typeface="宋体" panose="02010600030101010101" pitchFamily="2" charset="-122"/>
              <a:cs typeface="宋体" panose="02010600030101010101" pitchFamily="2" charset="-122"/>
            </a:endParaRPr>
          </a:p>
          <a:p>
            <a:endParaRPr lang="zh-CN" altLang="en-US" sz="2400" b="1"/>
          </a:p>
        </p:txBody>
      </p:sp>
      <p:graphicFrame>
        <p:nvGraphicFramePr>
          <p:cNvPr id="6" name="对象 5">
            <a:hlinkClick r:id="" action="ppaction://ole?verb="/>
          </p:cNvPr>
          <p:cNvGraphicFramePr>
            <a:graphicFrameLocks noChangeAspect="1"/>
          </p:cNvGraphicFramePr>
          <p:nvPr/>
        </p:nvGraphicFramePr>
        <p:xfrm>
          <a:off x="5252085" y="2734310"/>
          <a:ext cx="1687830" cy="1390015"/>
        </p:xfrm>
        <a:graphic>
          <a:graphicData uri="http://schemas.openxmlformats.org/presentationml/2006/ole">
            <mc:AlternateContent xmlns:mc="http://schemas.openxmlformats.org/markup-compatibility/2006">
              <mc:Choice xmlns:v="urn:schemas-microsoft-com:vml" Requires="v">
                <p:oleObj spid="_x0000_s1026" name="" showAsIcon="1" r:id="rId1" imgW="971550" imgH="800100" progId="Excel.Sheet.12">
                  <p:embed/>
                </p:oleObj>
              </mc:Choice>
              <mc:Fallback>
                <p:oleObj name="" showAsIcon="1" r:id="rId1" imgW="971550" imgH="800100" progId="Excel.Sheet.12">
                  <p:embed/>
                  <p:pic>
                    <p:nvPicPr>
                      <p:cNvPr id="0" name="图片 1025"/>
                      <p:cNvPicPr/>
                      <p:nvPr/>
                    </p:nvPicPr>
                    <p:blipFill>
                      <a:blip r:embed="rId2"/>
                      <a:stretch>
                        <a:fillRect/>
                      </a:stretch>
                    </p:blipFill>
                    <p:spPr>
                      <a:xfrm>
                        <a:off x="5252085" y="2734310"/>
                        <a:ext cx="1687830" cy="1390015"/>
                      </a:xfrm>
                      <a:prstGeom prst="rect">
                        <a:avLst/>
                      </a:prstGeom>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a:spLocks noGrp="1"/>
          </p:cNvSpPr>
          <p:nvPr>
            <p:ph type="ftr" sz="quarter" idx="11"/>
          </p:nvPr>
        </p:nvSpPr>
        <p:spPr/>
        <p:txBody>
          <a:bodyPr/>
          <a:p>
            <a:r>
              <a:rPr lang="zh-CN" altLang="en-US"/>
              <a:t>内部公开</a:t>
            </a:r>
            <a:r>
              <a:rPr lang="en-US" altLang="zh-CN"/>
              <a:t>Blackview</a:t>
            </a:r>
            <a:endParaRPr lang="zh-CN" altLang="en-US"/>
          </a:p>
        </p:txBody>
      </p:sp>
      <p:sp>
        <p:nvSpPr>
          <p:cNvPr id="3" name="灯片编号占位符 2"/>
          <p:cNvSpPr>
            <a:spLocks noGrp="1"/>
          </p:cNvSpPr>
          <p:nvPr>
            <p:ph type="sldNum" sz="quarter" idx="12"/>
          </p:nvPr>
        </p:nvSpPr>
        <p:spPr/>
        <p:txBody>
          <a:bodyPr/>
          <a:p>
            <a:fld id="{E13EE43C-7C54-4DE1-9759-5609AC6EDF2D}" type="slidenum">
              <a:rPr lang="zh-CN" altLang="en-US" smtClean="0"/>
            </a:fld>
            <a:endParaRPr lang="zh-CN" altLang="en-US"/>
          </a:p>
        </p:txBody>
      </p:sp>
      <p:sp>
        <p:nvSpPr>
          <p:cNvPr id="4" name="文本框 3"/>
          <p:cNvSpPr txBox="1"/>
          <p:nvPr/>
        </p:nvSpPr>
        <p:spPr>
          <a:xfrm>
            <a:off x="245110" y="113030"/>
            <a:ext cx="11560175" cy="6243320"/>
          </a:xfrm>
          <a:prstGeom prst="rect">
            <a:avLst/>
          </a:prstGeom>
          <a:noFill/>
        </p:spPr>
        <p:txBody>
          <a:bodyPr wrap="square" rtlCol="0">
            <a:noAutofit/>
          </a:bodyPr>
          <a:p>
            <a:pPr marL="609600" indent="-609600">
              <a:lnSpc>
                <a:spcPct val="100000"/>
              </a:lnSpc>
              <a:spcBef>
                <a:spcPct val="20000"/>
              </a:spcBef>
              <a:buSzPct val="70000"/>
              <a:defRPr/>
            </a:pPr>
            <a:r>
              <a:rPr lang="en-US" altLang="zh-CN" sz="2400" b="1" dirty="0" smtClean="0">
                <a:latin typeface="宋体" panose="02010600030101010101" pitchFamily="2" charset="-122"/>
                <a:ea typeface="宋体" panose="02010600030101010101" pitchFamily="2" charset="-122"/>
                <a:cs typeface="宋体" panose="02010600030101010101" pitchFamily="2" charset="-122"/>
                <a:sym typeface="+mn-ea"/>
              </a:rPr>
              <a:t>7</a:t>
            </a:r>
            <a:r>
              <a:rPr lang="zh-CN" altLang="en-US" sz="2400" b="1" dirty="0" smtClean="0">
                <a:latin typeface="宋体" panose="02010600030101010101" pitchFamily="2" charset="-122"/>
                <a:ea typeface="宋体" panose="02010600030101010101" pitchFamily="2" charset="-122"/>
                <a:cs typeface="宋体" panose="02010600030101010101" pitchFamily="2" charset="-122"/>
                <a:sym typeface="+mn-ea"/>
              </a:rPr>
              <a:t>、分模块</a:t>
            </a:r>
            <a:r>
              <a:rPr lang="zh-CN" altLang="zh-CN" sz="2400" b="1" dirty="0" smtClean="0">
                <a:latin typeface="宋体" panose="02010600030101010101" pitchFamily="2" charset="-122"/>
                <a:ea typeface="宋体" panose="02010600030101010101" pitchFamily="2" charset="-122"/>
                <a:cs typeface="宋体" panose="02010600030101010101" pitchFamily="2" charset="-122"/>
                <a:sym typeface="+mn-ea"/>
              </a:rPr>
              <a:t>常见问题维修方法</a:t>
            </a:r>
            <a:r>
              <a:rPr lang="en-US" altLang="zh-CN" sz="2400" b="1" dirty="0" smtClean="0">
                <a:latin typeface="宋体" panose="02010600030101010101" pitchFamily="2" charset="-122"/>
                <a:ea typeface="宋体" panose="02010600030101010101" pitchFamily="2" charset="-122"/>
                <a:cs typeface="宋体" panose="02010600030101010101" pitchFamily="2" charset="-122"/>
                <a:sym typeface="+mn-ea"/>
              </a:rPr>
              <a:t> </a:t>
            </a:r>
            <a:endParaRPr lang="en-US" altLang="zh-CN" sz="2400" b="1" dirty="0" smtClean="0">
              <a:latin typeface="宋体" panose="02010600030101010101" pitchFamily="2" charset="-122"/>
              <a:ea typeface="宋体" panose="02010600030101010101" pitchFamily="2" charset="-122"/>
              <a:cs typeface="宋体" panose="02010600030101010101" pitchFamily="2" charset="-122"/>
              <a:sym typeface="+mn-ea"/>
            </a:endParaRPr>
          </a:p>
          <a:p>
            <a:pPr marL="609600" indent="-609600">
              <a:lnSpc>
                <a:spcPct val="100000"/>
              </a:lnSpc>
              <a:spcBef>
                <a:spcPct val="20000"/>
              </a:spcBef>
              <a:buSzPct val="70000"/>
              <a:defRPr/>
            </a:pPr>
            <a:r>
              <a:rPr lang="en-US" altLang="zh-CN" sz="2400" b="1" dirty="0" smtClean="0">
                <a:latin typeface="宋体" panose="02010600030101010101" pitchFamily="2" charset="-122"/>
                <a:ea typeface="宋体" panose="02010600030101010101" pitchFamily="2" charset="-122"/>
                <a:cs typeface="宋体" panose="02010600030101010101" pitchFamily="2" charset="-122"/>
                <a:sym typeface="+mn-ea"/>
              </a:rPr>
              <a:t>   Maintenance method of common problems by module</a:t>
            </a:r>
            <a:endParaRPr lang="zh-CN" altLang="zh-CN" sz="2400" b="1" dirty="0" smtClean="0">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2400"/>
              <a:t>  </a:t>
            </a:r>
            <a:r>
              <a:rPr lang="en-US" altLang="zh-CN"/>
              <a:t>   7.1</a:t>
            </a:r>
            <a:r>
              <a:rPr lang="zh-CN" altLang="en-US"/>
              <a:t>不开机问题</a:t>
            </a:r>
            <a:r>
              <a:rPr lang="en-US" altLang="zh-CN"/>
              <a:t>  </a:t>
            </a:r>
            <a:endParaRPr lang="en-US" altLang="zh-CN"/>
          </a:p>
          <a:p>
            <a:r>
              <a:rPr lang="en-US" altLang="zh-CN">
                <a:sym typeface="+mn-ea"/>
              </a:rPr>
              <a:t>           Problem of the phone </a:t>
            </a:r>
            <a:r>
              <a:rPr lang="en-US">
                <a:sym typeface="+mn-ea"/>
              </a:rPr>
              <a:t>not turn on</a:t>
            </a:r>
            <a:r>
              <a:rPr lang="zh-CN" altLang="en-US"/>
              <a:t> </a:t>
            </a:r>
            <a:r>
              <a:rPr lang="en-US" altLang="zh-CN"/>
              <a:t>      </a:t>
            </a:r>
            <a:endParaRPr lang="en-US" altLang="zh-CN"/>
          </a:p>
          <a:p>
            <a:r>
              <a:rPr lang="en-US" altLang="zh-CN"/>
              <a:t>       A</a:t>
            </a:r>
            <a:r>
              <a:rPr lang="zh-CN" altLang="en-US"/>
              <a:t>、首先长按开机键</a:t>
            </a:r>
            <a:r>
              <a:rPr lang="en-US" altLang="zh-CN"/>
              <a:t>5</a:t>
            </a:r>
            <a:r>
              <a:rPr lang="zh-CN" altLang="en-US"/>
              <a:t>秒看机器能否开，如能开，则是判断问题</a:t>
            </a:r>
            <a:r>
              <a:rPr lang="en-US" altLang="zh-CN"/>
              <a:t>(</a:t>
            </a:r>
            <a:r>
              <a:rPr lang="zh-CN" altLang="en-US"/>
              <a:t>误判）；如果不能开机，则需进行下一步分析。</a:t>
            </a:r>
            <a:endParaRPr lang="zh-CN" altLang="en-US"/>
          </a:p>
          <a:p>
            <a:r>
              <a:rPr lang="en-US" altLang="zh-CN"/>
              <a:t>       A</a:t>
            </a:r>
            <a:r>
              <a:rPr lang="zh-CN" altLang="en-US">
                <a:sym typeface="+mn-ea"/>
              </a:rPr>
              <a:t>、First, long press the power button for 5 seconds to </a:t>
            </a:r>
            <a:r>
              <a:rPr lang="en-US" altLang="zh-CN">
                <a:sym typeface="+mn-ea"/>
              </a:rPr>
              <a:t>check if </a:t>
            </a:r>
            <a:r>
              <a:rPr lang="zh-CN" altLang="en-US">
                <a:sym typeface="+mn-ea"/>
              </a:rPr>
              <a:t>the </a:t>
            </a:r>
            <a:r>
              <a:rPr lang="en-US" altLang="zh-CN">
                <a:sym typeface="+mn-ea"/>
              </a:rPr>
              <a:t>phone</a:t>
            </a:r>
            <a:r>
              <a:rPr lang="zh-CN" altLang="en-US">
                <a:sym typeface="+mn-ea"/>
              </a:rPr>
              <a:t> can </a:t>
            </a:r>
            <a:r>
              <a:rPr lang="en-US" altLang="zh-CN">
                <a:sym typeface="+mn-ea"/>
              </a:rPr>
              <a:t>be turn on</a:t>
            </a:r>
            <a:r>
              <a:rPr lang="zh-CN" altLang="en-US">
                <a:sym typeface="+mn-ea"/>
              </a:rPr>
              <a:t>, if can </a:t>
            </a:r>
            <a:r>
              <a:rPr lang="en-US" altLang="zh-CN">
                <a:sym typeface="+mn-ea"/>
              </a:rPr>
              <a:t>turn on</a:t>
            </a:r>
            <a:r>
              <a:rPr lang="zh-CN" altLang="en-US">
                <a:sym typeface="+mn-ea"/>
              </a:rPr>
              <a:t>, it is </a:t>
            </a:r>
            <a:r>
              <a:rPr lang="en-US" altLang="zh-CN">
                <a:sym typeface="+mn-ea"/>
              </a:rPr>
              <a:t>the</a:t>
            </a:r>
            <a:r>
              <a:rPr lang="zh-CN" altLang="en-US">
                <a:sym typeface="+mn-ea"/>
              </a:rPr>
              <a:t> judge the problem</a:t>
            </a:r>
            <a:r>
              <a:rPr lang="en-US" altLang="zh-CN">
                <a:sym typeface="+mn-ea"/>
              </a:rPr>
              <a:t> (erroneous judgement)</a:t>
            </a:r>
            <a:r>
              <a:rPr lang="zh-CN" altLang="en-US">
                <a:sym typeface="+mn-ea"/>
              </a:rPr>
              <a:t>; If the device cannot be </a:t>
            </a:r>
            <a:r>
              <a:rPr lang="en-US" altLang="zh-CN">
                <a:sym typeface="+mn-ea"/>
              </a:rPr>
              <a:t>turn on</a:t>
            </a:r>
            <a:r>
              <a:rPr lang="zh-CN" altLang="en-US">
                <a:sym typeface="+mn-ea"/>
              </a:rPr>
              <a:t>, </a:t>
            </a:r>
            <a:r>
              <a:rPr lang="en-US" altLang="zh-CN">
                <a:sym typeface="+mn-ea"/>
              </a:rPr>
              <a:t>need to analysis next step</a:t>
            </a:r>
            <a:r>
              <a:rPr lang="zh-CN" altLang="en-US">
                <a:sym typeface="+mn-ea"/>
              </a:rPr>
              <a:t>.</a:t>
            </a:r>
            <a:endParaRPr lang="zh-CN" altLang="en-US">
              <a:sym typeface="+mn-ea"/>
            </a:endParaRPr>
          </a:p>
          <a:p>
            <a:r>
              <a:rPr lang="zh-CN" altLang="en-US"/>
              <a:t> </a:t>
            </a:r>
            <a:r>
              <a:rPr lang="en-US" altLang="zh-CN"/>
              <a:t>       B</a:t>
            </a:r>
            <a:r>
              <a:rPr lang="zh-CN" altLang="en-US"/>
              <a:t>、先将</a:t>
            </a:r>
            <a:r>
              <a:rPr lang="en-US" altLang="zh-CN"/>
              <a:t>USB</a:t>
            </a:r>
            <a:r>
              <a:rPr lang="zh-CN" altLang="en-US"/>
              <a:t>电流计和充电器串联，对机器进行充电，充十分钟左右时间，看电流计上电流显示，能否达到</a:t>
            </a:r>
            <a:r>
              <a:rPr lang="en-US" altLang="zh-CN"/>
              <a:t>1A</a:t>
            </a:r>
            <a:r>
              <a:rPr lang="zh-CN" altLang="en-US"/>
              <a:t>以上。</a:t>
            </a:r>
            <a:endParaRPr lang="zh-CN" altLang="en-US"/>
          </a:p>
          <a:p>
            <a:r>
              <a:rPr lang="zh-CN" altLang="en-US"/>
              <a:t> </a:t>
            </a:r>
            <a:r>
              <a:rPr lang="en-US" altLang="zh-CN"/>
              <a:t>       B</a:t>
            </a:r>
            <a:r>
              <a:rPr lang="zh-CN" altLang="en-US">
                <a:sym typeface="+mn-ea"/>
              </a:rPr>
              <a:t>、First USB ammeter and charger in series, charg</a:t>
            </a:r>
            <a:r>
              <a:rPr lang="en-US" altLang="zh-CN">
                <a:sym typeface="+mn-ea"/>
              </a:rPr>
              <a:t>ing</a:t>
            </a:r>
            <a:r>
              <a:rPr lang="zh-CN" altLang="en-US">
                <a:sym typeface="+mn-ea"/>
              </a:rPr>
              <a:t> the</a:t>
            </a:r>
            <a:r>
              <a:rPr lang="en-US" altLang="zh-CN">
                <a:sym typeface="+mn-ea"/>
              </a:rPr>
              <a:t> phone</a:t>
            </a:r>
            <a:r>
              <a:rPr lang="zh-CN" altLang="en-US">
                <a:sym typeface="+mn-ea"/>
              </a:rPr>
              <a:t>, charge about ten minutes, </a:t>
            </a:r>
            <a:r>
              <a:rPr lang="en-US" altLang="zh-CN">
                <a:sym typeface="+mn-ea"/>
              </a:rPr>
              <a:t>check</a:t>
            </a:r>
            <a:r>
              <a:rPr lang="zh-CN" altLang="en-US">
                <a:sym typeface="+mn-ea"/>
              </a:rPr>
              <a:t> the current display on the ammeter</a:t>
            </a:r>
            <a:r>
              <a:rPr lang="en-US" altLang="zh-CN">
                <a:sym typeface="+mn-ea"/>
              </a:rPr>
              <a:t> if can</a:t>
            </a:r>
            <a:r>
              <a:rPr lang="zh-CN" altLang="en-US">
                <a:sym typeface="+mn-ea"/>
              </a:rPr>
              <a:t> reach more than 1A.</a:t>
            </a:r>
            <a:endParaRPr lang="zh-CN" altLang="en-US"/>
          </a:p>
          <a:p>
            <a:r>
              <a:rPr lang="zh-CN" altLang="en-US"/>
              <a:t> </a:t>
            </a:r>
            <a:r>
              <a:rPr lang="en-US" altLang="zh-CN"/>
              <a:t>       C</a:t>
            </a:r>
            <a:r>
              <a:rPr lang="zh-CN" altLang="en-US"/>
              <a:t>、若电流能达到</a:t>
            </a:r>
            <a:r>
              <a:rPr lang="en-US" altLang="zh-CN"/>
              <a:t>1A</a:t>
            </a:r>
            <a:r>
              <a:rPr lang="zh-CN" altLang="en-US"/>
              <a:t>以上，说明机器充电正常，接着继续充电后看能不能开机，若能开机，则说明机器是因为电池低电导致不开机；若还不能开机，可能是主板不良，按拆机步骤进行拆机更换主板。</a:t>
            </a:r>
            <a:endParaRPr lang="zh-CN" altLang="en-US"/>
          </a:p>
          <a:p>
            <a:r>
              <a:rPr lang="en-US" altLang="zh-CN">
                <a:sym typeface="+mn-ea"/>
              </a:rPr>
              <a:t>        C</a:t>
            </a:r>
            <a:r>
              <a:rPr lang="zh-CN" altLang="en-US">
                <a:sym typeface="+mn-ea"/>
              </a:rPr>
              <a:t>、If the current can reach more than 1A, it means that the </a:t>
            </a:r>
            <a:r>
              <a:rPr lang="en-US" altLang="zh-CN">
                <a:sym typeface="+mn-ea"/>
              </a:rPr>
              <a:t>phone</a:t>
            </a:r>
            <a:r>
              <a:rPr lang="zh-CN" altLang="en-US">
                <a:sym typeface="+mn-ea"/>
              </a:rPr>
              <a:t> </a:t>
            </a:r>
            <a:r>
              <a:rPr lang="en-US" altLang="zh-CN">
                <a:sym typeface="+mn-ea"/>
              </a:rPr>
              <a:t>can be</a:t>
            </a:r>
            <a:r>
              <a:rPr lang="zh-CN" altLang="en-US">
                <a:sym typeface="+mn-ea"/>
              </a:rPr>
              <a:t> charged normally, and then continue to charg</a:t>
            </a:r>
            <a:r>
              <a:rPr lang="en-US" altLang="zh-CN">
                <a:sym typeface="+mn-ea"/>
              </a:rPr>
              <a:t>ing</a:t>
            </a:r>
            <a:r>
              <a:rPr lang="zh-CN" altLang="en-US">
                <a:sym typeface="+mn-ea"/>
              </a:rPr>
              <a:t> to </a:t>
            </a:r>
            <a:r>
              <a:rPr lang="en-US" altLang="zh-CN">
                <a:sym typeface="+mn-ea"/>
              </a:rPr>
              <a:t>check</a:t>
            </a:r>
            <a:r>
              <a:rPr lang="zh-CN" altLang="en-US">
                <a:sym typeface="+mn-ea"/>
              </a:rPr>
              <a:t> whether it can be turned on. If it can be turned on, it means that the </a:t>
            </a:r>
            <a:r>
              <a:rPr lang="en-US" altLang="zh-CN">
                <a:sym typeface="+mn-ea"/>
              </a:rPr>
              <a:t>problem is</a:t>
            </a:r>
            <a:r>
              <a:rPr lang="zh-CN" altLang="en-US">
                <a:sym typeface="+mn-ea"/>
              </a:rPr>
              <a:t> low battery power; If </a:t>
            </a:r>
            <a:r>
              <a:rPr lang="en-US" altLang="zh-CN">
                <a:sym typeface="+mn-ea"/>
              </a:rPr>
              <a:t>the phone can’t be turn on</a:t>
            </a:r>
            <a:r>
              <a:rPr lang="zh-CN" altLang="en-US">
                <a:sym typeface="+mn-ea"/>
              </a:rPr>
              <a:t>,</a:t>
            </a:r>
            <a:r>
              <a:rPr lang="en-US" altLang="zh-CN">
                <a:sym typeface="+mn-ea"/>
              </a:rPr>
              <a:t> maybe</a:t>
            </a:r>
            <a:r>
              <a:rPr lang="zh-CN" altLang="en-US">
                <a:sym typeface="+mn-ea"/>
              </a:rPr>
              <a:t> the motherboard </a:t>
            </a:r>
            <a:r>
              <a:rPr lang="en-US" altLang="zh-CN">
                <a:sym typeface="+mn-ea"/>
              </a:rPr>
              <a:t>problem</a:t>
            </a:r>
            <a:r>
              <a:rPr lang="zh-CN" altLang="en-US">
                <a:sym typeface="+mn-ea"/>
              </a:rPr>
              <a:t>, according to the disassembly steps to replace the motherboard.</a:t>
            </a:r>
            <a:endParaRPr lang="zh-CN" altLang="en-US">
              <a:sym typeface="+mn-ea"/>
            </a:endParaRPr>
          </a:p>
          <a:p>
            <a:r>
              <a:rPr lang="en-US" altLang="zh-CN"/>
              <a:t>        D</a:t>
            </a:r>
            <a:r>
              <a:rPr lang="zh-CN" altLang="en-US"/>
              <a:t>、若电流不能达到</a:t>
            </a:r>
            <a:r>
              <a:rPr lang="en-US" altLang="zh-CN"/>
              <a:t>1A</a:t>
            </a:r>
            <a:r>
              <a:rPr lang="zh-CN" altLang="en-US"/>
              <a:t>以上，说明机器充电也是有问题，需对主板、</a:t>
            </a:r>
            <a:r>
              <a:rPr lang="en-US" altLang="zh-CN"/>
              <a:t>USB</a:t>
            </a:r>
            <a:r>
              <a:rPr lang="zh-CN" altLang="en-US"/>
              <a:t>小板、电池继续交换验证，确认哪个物料问题进行更换。</a:t>
            </a:r>
            <a:endParaRPr lang="zh-CN" altLang="en-US"/>
          </a:p>
          <a:p>
            <a:r>
              <a:rPr lang="zh-CN" altLang="en-US"/>
              <a:t> </a:t>
            </a:r>
            <a:r>
              <a:rPr lang="en-US" altLang="zh-CN"/>
              <a:t>       </a:t>
            </a:r>
            <a:r>
              <a:rPr lang="en-US" altLang="zh-CN">
                <a:sym typeface="+mn-ea"/>
              </a:rPr>
              <a:t>D</a:t>
            </a:r>
            <a:r>
              <a:rPr lang="zh-CN" altLang="en-US">
                <a:sym typeface="+mn-ea"/>
              </a:rPr>
              <a:t>、If the current cannot reach more than 1A, it indicates that there is a problem with the charging. It is necessary to continue to exchange and verify </a:t>
            </a:r>
            <a:r>
              <a:rPr lang="en-US" altLang="zh-CN">
                <a:sym typeface="+mn-ea"/>
              </a:rPr>
              <a:t>of </a:t>
            </a:r>
            <a:r>
              <a:rPr lang="zh-CN" altLang="en-US">
                <a:sym typeface="+mn-ea"/>
              </a:rPr>
              <a:t>the motherboard, USB </a:t>
            </a:r>
            <a:r>
              <a:rPr lang="en-US" altLang="zh-CN">
                <a:sym typeface="+mn-ea"/>
              </a:rPr>
              <a:t>charging</a:t>
            </a:r>
            <a:r>
              <a:rPr lang="zh-CN" altLang="en-US">
                <a:sym typeface="+mn-ea"/>
              </a:rPr>
              <a:t> board and battery to confirm which </a:t>
            </a:r>
            <a:r>
              <a:rPr lang="en-US" altLang="zh-CN">
                <a:sym typeface="+mn-ea"/>
              </a:rPr>
              <a:t>spare parts</a:t>
            </a:r>
            <a:r>
              <a:rPr lang="zh-CN" altLang="en-US">
                <a:sym typeface="+mn-ea"/>
              </a:rPr>
              <a:t> is faulty </a:t>
            </a:r>
            <a:r>
              <a:rPr lang="en-US" altLang="zh-CN">
                <a:sym typeface="+mn-ea"/>
              </a:rPr>
              <a:t>and need to</a:t>
            </a:r>
            <a:r>
              <a:rPr lang="zh-CN" altLang="en-US">
                <a:sym typeface="+mn-ea"/>
              </a:rPr>
              <a:t> replace</a:t>
            </a:r>
            <a:r>
              <a:rPr lang="en-US" altLang="zh-CN">
                <a:sym typeface="+mn-ea"/>
              </a:rPr>
              <a:t>d</a:t>
            </a:r>
            <a:r>
              <a:rPr lang="zh-CN" altLang="en-US">
                <a:sym typeface="+mn-ea"/>
              </a:rPr>
              <a:t>.</a:t>
            </a:r>
            <a:endParaRPr lang="zh-CN" altLang="en-US">
              <a:sym typeface="+mn-ea"/>
            </a:endParaRPr>
          </a:p>
        </p:txBody>
      </p:sp>
      <p:pic>
        <p:nvPicPr>
          <p:cNvPr id="10" name="图片 9"/>
          <p:cNvPicPr>
            <a:picLocks noChangeAspect="1"/>
          </p:cNvPicPr>
          <p:nvPr/>
        </p:nvPicPr>
        <p:blipFill>
          <a:blip r:embed="rId1"/>
          <a:stretch>
            <a:fillRect/>
          </a:stretch>
        </p:blipFill>
        <p:spPr>
          <a:xfrm>
            <a:off x="8610600" y="701040"/>
            <a:ext cx="2514600" cy="8997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9" name="Text Box 4"/>
          <p:cNvSpPr txBox="1">
            <a:spLocks noChangeArrowheads="1"/>
          </p:cNvSpPr>
          <p:nvPr/>
        </p:nvSpPr>
        <p:spPr bwMode="auto">
          <a:xfrm>
            <a:off x="546100" y="258445"/>
            <a:ext cx="3035300" cy="521970"/>
          </a:xfrm>
          <a:prstGeom prst="rect">
            <a:avLst/>
          </a:prstGeom>
          <a:noFill/>
          <a:ln w="9525">
            <a:noFill/>
            <a:miter lim="800000"/>
          </a:ln>
        </p:spPr>
        <p:txBody>
          <a:bodyPr wrap="square">
            <a:spAutoFit/>
          </a:bodyPr>
          <a:p>
            <a:pPr>
              <a:lnSpc>
                <a:spcPct val="100000"/>
              </a:lnSpc>
              <a:spcBef>
                <a:spcPct val="50000"/>
              </a:spcBef>
            </a:pPr>
            <a:r>
              <a:rPr kumimoji="0" lang="zh-CN" altLang="en-US" sz="2800" b="1" dirty="0" smtClean="0">
                <a:solidFill>
                  <a:schemeClr val="tx1"/>
                </a:solidFill>
                <a:latin typeface="宋体" panose="02010600030101010101" pitchFamily="2" charset="-122"/>
                <a:ea typeface="宋体" panose="02010600030101010101" pitchFamily="2" charset="-122"/>
              </a:rPr>
              <a:t>目录</a:t>
            </a:r>
            <a:r>
              <a:rPr kumimoji="0" lang="en-US" altLang="zh-CN" sz="2800" b="1" dirty="0" smtClean="0">
                <a:solidFill>
                  <a:schemeClr val="tx1"/>
                </a:solidFill>
                <a:latin typeface="宋体" panose="02010600030101010101" pitchFamily="2" charset="-122"/>
                <a:ea typeface="宋体" panose="02010600030101010101" pitchFamily="2" charset="-122"/>
              </a:rPr>
              <a:t>Catalogue</a:t>
            </a:r>
            <a:endParaRPr kumimoji="0" lang="en-US" altLang="zh-CN" sz="2800" b="1" dirty="0" smtClean="0">
              <a:solidFill>
                <a:schemeClr val="tx1"/>
              </a:solidFill>
              <a:latin typeface="宋体" panose="02010600030101010101" pitchFamily="2" charset="-122"/>
              <a:ea typeface="宋体" panose="02010600030101010101" pitchFamily="2" charset="-122"/>
            </a:endParaRPr>
          </a:p>
        </p:txBody>
      </p:sp>
      <p:sp>
        <p:nvSpPr>
          <p:cNvPr id="8" name="矩形 7"/>
          <p:cNvSpPr/>
          <p:nvPr/>
        </p:nvSpPr>
        <p:spPr>
          <a:xfrm>
            <a:off x="451485" y="780415"/>
            <a:ext cx="11461115" cy="5649595"/>
          </a:xfrm>
          <a:prstGeom prst="rect">
            <a:avLst/>
          </a:prstGeom>
        </p:spPr>
        <p:txBody>
          <a:bodyPr wrap="square">
            <a:noAutofit/>
          </a:bodyPr>
          <a:p>
            <a:pPr marL="609600" indent="-609600">
              <a:lnSpc>
                <a:spcPct val="100000"/>
              </a:lnSpc>
              <a:spcBef>
                <a:spcPct val="20000"/>
              </a:spcBef>
              <a:buSzPct val="70000"/>
              <a:defRPr/>
            </a:pPr>
            <a:r>
              <a:rPr lang="en-US" altLang="zh-CN" b="1" dirty="0" smtClean="0">
                <a:latin typeface="宋体" panose="02010600030101010101" pitchFamily="2" charset="-122"/>
                <a:ea typeface="宋体" panose="02010600030101010101" pitchFamily="2" charset="-122"/>
                <a:cs typeface="宋体" panose="02010600030101010101" pitchFamily="2" charset="-122"/>
              </a:rPr>
              <a:t>1</a:t>
            </a:r>
            <a:r>
              <a:rPr lang="zh-CN" altLang="en-US" b="1" dirty="0" smtClean="0">
                <a:latin typeface="宋体" panose="02010600030101010101" pitchFamily="2" charset="-122"/>
                <a:ea typeface="宋体" panose="02010600030101010101" pitchFamily="2" charset="-122"/>
                <a:cs typeface="宋体" panose="02010600030101010101" pitchFamily="2" charset="-122"/>
              </a:rPr>
              <a:t>、整机外观检查</a:t>
            </a:r>
            <a:r>
              <a:rPr lang="en-US" altLang="zh-CN" b="1" dirty="0" smtClean="0">
                <a:latin typeface="宋体" panose="02010600030101010101" pitchFamily="2" charset="-122"/>
                <a:ea typeface="宋体" panose="02010600030101010101" pitchFamily="2" charset="-122"/>
                <a:cs typeface="宋体" panose="02010600030101010101" pitchFamily="2" charset="-122"/>
              </a:rPr>
              <a:t>  </a:t>
            </a:r>
            <a:endParaRPr lang="en-US" altLang="zh-CN" b="1" dirty="0" smtClean="0">
              <a:latin typeface="宋体" panose="02010600030101010101" pitchFamily="2" charset="-122"/>
              <a:ea typeface="宋体" panose="02010600030101010101" pitchFamily="2" charset="-122"/>
              <a:cs typeface="宋体" panose="02010600030101010101" pitchFamily="2" charset="-122"/>
            </a:endParaRPr>
          </a:p>
          <a:p>
            <a:pPr marL="609600" indent="-609600">
              <a:lnSpc>
                <a:spcPct val="100000"/>
              </a:lnSpc>
              <a:spcBef>
                <a:spcPct val="20000"/>
              </a:spcBef>
              <a:buSzPct val="70000"/>
              <a:defRPr/>
            </a:pPr>
            <a:r>
              <a:rPr lang="en-US" altLang="zh-CN" b="1" dirty="0" smtClean="0">
                <a:latin typeface="宋体" panose="02010600030101010101" pitchFamily="2" charset="-122"/>
                <a:ea typeface="宋体" panose="02010600030101010101" pitchFamily="2" charset="-122"/>
                <a:cs typeface="宋体" panose="02010600030101010101" pitchFamily="2" charset="-122"/>
                <a:sym typeface="+mn-ea"/>
              </a:rPr>
              <a:t>   Overall appearance inspection</a:t>
            </a:r>
            <a:endParaRPr lang="en-US" altLang="zh-CN" b="1" dirty="0" smtClean="0">
              <a:latin typeface="宋体" panose="02010600030101010101" pitchFamily="2" charset="-122"/>
              <a:ea typeface="宋体" panose="02010600030101010101" pitchFamily="2" charset="-122"/>
              <a:cs typeface="宋体" panose="02010600030101010101" pitchFamily="2" charset="-122"/>
            </a:endParaRPr>
          </a:p>
          <a:p>
            <a:pPr marL="609600" indent="-609600">
              <a:lnSpc>
                <a:spcPct val="100000"/>
              </a:lnSpc>
              <a:spcBef>
                <a:spcPct val="20000"/>
              </a:spcBef>
              <a:buSzPct val="70000"/>
              <a:defRPr/>
            </a:pPr>
            <a:r>
              <a:rPr lang="en-US" altLang="zh-CN" b="1" dirty="0" smtClean="0">
                <a:latin typeface="宋体" panose="02010600030101010101" pitchFamily="2" charset="-122"/>
                <a:ea typeface="宋体" panose="02010600030101010101" pitchFamily="2" charset="-122"/>
                <a:cs typeface="宋体" panose="02010600030101010101" pitchFamily="2" charset="-122"/>
              </a:rPr>
              <a:t>2</a:t>
            </a:r>
            <a:r>
              <a:rPr lang="zh-CN" altLang="en-US" b="1" dirty="0" smtClean="0">
                <a:latin typeface="宋体" panose="02010600030101010101" pitchFamily="2" charset="-122"/>
                <a:ea typeface="宋体" panose="02010600030101010101" pitchFamily="2" charset="-122"/>
                <a:cs typeface="宋体" panose="02010600030101010101" pitchFamily="2" charset="-122"/>
              </a:rPr>
              <a:t>、</a:t>
            </a:r>
            <a:r>
              <a:rPr lang="zh-CN" altLang="zh-CN" b="1" dirty="0" smtClean="0">
                <a:latin typeface="宋体" panose="02010600030101010101" pitchFamily="2" charset="-122"/>
                <a:ea typeface="宋体" panose="02010600030101010101" pitchFamily="2" charset="-122"/>
                <a:cs typeface="宋体" panose="02010600030101010101" pitchFamily="2" charset="-122"/>
              </a:rPr>
              <a:t>拆机过程需要注意的事项</a:t>
            </a:r>
            <a:endParaRPr lang="zh-CN" altLang="zh-CN" b="1" dirty="0" smtClean="0">
              <a:latin typeface="宋体" panose="02010600030101010101" pitchFamily="2" charset="-122"/>
              <a:ea typeface="宋体" panose="02010600030101010101" pitchFamily="2" charset="-122"/>
              <a:cs typeface="宋体" panose="02010600030101010101" pitchFamily="2" charset="-122"/>
            </a:endParaRPr>
          </a:p>
          <a:p>
            <a:pPr marL="609600" indent="-609600">
              <a:lnSpc>
                <a:spcPct val="100000"/>
              </a:lnSpc>
              <a:spcBef>
                <a:spcPct val="20000"/>
              </a:spcBef>
              <a:buSzPct val="70000"/>
              <a:defRPr/>
            </a:pPr>
            <a:r>
              <a:rPr lang="en-US" b="1" dirty="0" smtClean="0">
                <a:latin typeface="宋体" panose="02010600030101010101" pitchFamily="2" charset="-122"/>
                <a:ea typeface="宋体" panose="02010600030101010101" pitchFamily="2" charset="-122"/>
                <a:cs typeface="宋体" panose="02010600030101010101" pitchFamily="2" charset="-122"/>
                <a:sym typeface="+mn-ea"/>
              </a:rPr>
              <a:t>   </a:t>
            </a:r>
            <a:r>
              <a:rPr b="1" dirty="0" smtClean="0">
                <a:latin typeface="宋体" panose="02010600030101010101" pitchFamily="2" charset="-122"/>
                <a:ea typeface="宋体" panose="02010600030101010101" pitchFamily="2" charset="-122"/>
                <a:cs typeface="宋体" panose="02010600030101010101" pitchFamily="2" charset="-122"/>
                <a:sym typeface="+mn-ea"/>
              </a:rPr>
              <a:t>Precautions</a:t>
            </a:r>
            <a:r>
              <a:rPr lang="en-US" altLang="zh-CN" b="1" dirty="0" smtClean="0">
                <a:latin typeface="宋体" panose="02010600030101010101" pitchFamily="2" charset="-122"/>
                <a:ea typeface="宋体" panose="02010600030101010101" pitchFamily="2" charset="-122"/>
                <a:cs typeface="宋体" panose="02010600030101010101" pitchFamily="2" charset="-122"/>
                <a:sym typeface="+mn-ea"/>
              </a:rPr>
              <a:t> when disassembling</a:t>
            </a:r>
            <a:endParaRPr lang="zh-CN" altLang="en-US" b="1" dirty="0" smtClean="0">
              <a:latin typeface="宋体" panose="02010600030101010101" pitchFamily="2" charset="-122"/>
              <a:ea typeface="宋体" panose="02010600030101010101" pitchFamily="2" charset="-122"/>
              <a:cs typeface="宋体" panose="02010600030101010101" pitchFamily="2" charset="-122"/>
              <a:sym typeface="+mn-ea"/>
            </a:endParaRPr>
          </a:p>
          <a:p>
            <a:pPr marL="609600" indent="-609600">
              <a:lnSpc>
                <a:spcPct val="100000"/>
              </a:lnSpc>
              <a:spcBef>
                <a:spcPct val="20000"/>
              </a:spcBef>
              <a:buSzPct val="70000"/>
              <a:defRPr/>
            </a:pPr>
            <a:r>
              <a:rPr lang="en-US" altLang="zh-CN" b="1" dirty="0" smtClean="0">
                <a:latin typeface="宋体" panose="02010600030101010101" pitchFamily="2" charset="-122"/>
                <a:ea typeface="宋体" panose="02010600030101010101" pitchFamily="2" charset="-122"/>
                <a:cs typeface="宋体" panose="02010600030101010101" pitchFamily="2" charset="-122"/>
              </a:rPr>
              <a:t>3</a:t>
            </a:r>
            <a:r>
              <a:rPr lang="zh-CN" altLang="en-US" b="1" dirty="0" smtClean="0">
                <a:latin typeface="宋体" panose="02010600030101010101" pitchFamily="2" charset="-122"/>
                <a:ea typeface="宋体" panose="02010600030101010101" pitchFamily="2" charset="-122"/>
                <a:cs typeface="宋体" panose="02010600030101010101" pitchFamily="2" charset="-122"/>
              </a:rPr>
              <a:t>、需要的仪器设备和工具</a:t>
            </a:r>
            <a:r>
              <a:rPr lang="en-US" altLang="zh-CN" b="1" dirty="0" smtClean="0">
                <a:latin typeface="宋体" panose="02010600030101010101" pitchFamily="2" charset="-122"/>
                <a:ea typeface="宋体" panose="02010600030101010101" pitchFamily="2" charset="-122"/>
                <a:cs typeface="宋体" panose="02010600030101010101" pitchFamily="2" charset="-122"/>
              </a:rPr>
              <a:t> </a:t>
            </a:r>
            <a:endParaRPr lang="en-US" altLang="zh-CN" b="1" dirty="0" smtClean="0">
              <a:latin typeface="宋体" panose="02010600030101010101" pitchFamily="2" charset="-122"/>
              <a:ea typeface="宋体" panose="02010600030101010101" pitchFamily="2" charset="-122"/>
              <a:cs typeface="宋体" panose="02010600030101010101" pitchFamily="2" charset="-122"/>
            </a:endParaRPr>
          </a:p>
          <a:p>
            <a:pPr marL="609600" indent="-609600">
              <a:lnSpc>
                <a:spcPct val="100000"/>
              </a:lnSpc>
              <a:spcBef>
                <a:spcPct val="20000"/>
              </a:spcBef>
              <a:buSzPct val="70000"/>
              <a:defRPr/>
            </a:pPr>
            <a:r>
              <a:rPr lang="en-US" altLang="zh-CN" b="1" dirty="0" smtClean="0">
                <a:latin typeface="宋体" panose="02010600030101010101" pitchFamily="2" charset="-122"/>
                <a:ea typeface="宋体" panose="02010600030101010101" pitchFamily="2" charset="-122"/>
                <a:cs typeface="宋体" panose="02010600030101010101" pitchFamily="2" charset="-122"/>
                <a:sym typeface="+mn-ea"/>
              </a:rPr>
              <a:t>   Instruments and tools as needed</a:t>
            </a:r>
            <a:endParaRPr lang="zh-CN" altLang="en-US" b="1" dirty="0" smtClean="0">
              <a:latin typeface="宋体" panose="02010600030101010101" pitchFamily="2" charset="-122"/>
              <a:ea typeface="宋体" panose="02010600030101010101" pitchFamily="2" charset="-122"/>
              <a:cs typeface="宋体" panose="02010600030101010101" pitchFamily="2" charset="-122"/>
            </a:endParaRPr>
          </a:p>
          <a:p>
            <a:pPr marL="609600" indent="-609600">
              <a:lnSpc>
                <a:spcPct val="100000"/>
              </a:lnSpc>
              <a:spcBef>
                <a:spcPct val="20000"/>
              </a:spcBef>
              <a:buSzPct val="70000"/>
              <a:defRPr/>
            </a:pPr>
            <a:r>
              <a:rPr lang="en-US" altLang="zh-CN" b="1" dirty="0" smtClean="0">
                <a:latin typeface="宋体" panose="02010600030101010101" pitchFamily="2" charset="-122"/>
                <a:ea typeface="宋体" panose="02010600030101010101" pitchFamily="2" charset="-122"/>
                <a:cs typeface="宋体" panose="02010600030101010101" pitchFamily="2" charset="-122"/>
              </a:rPr>
              <a:t>4</a:t>
            </a:r>
            <a:r>
              <a:rPr lang="zh-CN" altLang="en-US" b="1" dirty="0" smtClean="0">
                <a:latin typeface="宋体" panose="02010600030101010101" pitchFamily="2" charset="-122"/>
                <a:ea typeface="宋体" panose="02010600030101010101" pitchFamily="2" charset="-122"/>
                <a:cs typeface="宋体" panose="02010600030101010101" pitchFamily="2" charset="-122"/>
              </a:rPr>
              <a:t>、拆机步骤</a:t>
            </a:r>
            <a:r>
              <a:rPr lang="en-US" altLang="zh-CN" b="1" dirty="0" smtClean="0">
                <a:latin typeface="宋体" panose="02010600030101010101" pitchFamily="2" charset="-122"/>
                <a:ea typeface="宋体" panose="02010600030101010101" pitchFamily="2" charset="-122"/>
                <a:cs typeface="宋体" panose="02010600030101010101" pitchFamily="2" charset="-122"/>
              </a:rPr>
              <a:t>   </a:t>
            </a:r>
            <a:endParaRPr lang="en-US" altLang="zh-CN" b="1" dirty="0" smtClean="0">
              <a:latin typeface="宋体" panose="02010600030101010101" pitchFamily="2" charset="-122"/>
              <a:ea typeface="宋体" panose="02010600030101010101" pitchFamily="2" charset="-122"/>
              <a:cs typeface="宋体" panose="02010600030101010101" pitchFamily="2" charset="-122"/>
            </a:endParaRPr>
          </a:p>
          <a:p>
            <a:pPr marL="609600" indent="-609600">
              <a:lnSpc>
                <a:spcPct val="100000"/>
              </a:lnSpc>
              <a:spcBef>
                <a:spcPct val="20000"/>
              </a:spcBef>
              <a:buSzPct val="70000"/>
              <a:defRPr/>
            </a:pPr>
            <a:r>
              <a:rPr lang="en-US" altLang="zh-CN" b="1" dirty="0" smtClean="0">
                <a:latin typeface="宋体" panose="02010600030101010101" pitchFamily="2" charset="-122"/>
                <a:ea typeface="宋体" panose="02010600030101010101" pitchFamily="2" charset="-122"/>
                <a:cs typeface="宋体" panose="02010600030101010101" pitchFamily="2" charset="-122"/>
                <a:sym typeface="+mn-ea"/>
              </a:rPr>
              <a:t>   Disassembling steps</a:t>
            </a:r>
            <a:endParaRPr lang="zh-CN" altLang="en-US" b="1" dirty="0" smtClean="0">
              <a:latin typeface="宋体" panose="02010600030101010101" pitchFamily="2" charset="-122"/>
              <a:ea typeface="宋体" panose="02010600030101010101" pitchFamily="2" charset="-122"/>
              <a:cs typeface="宋体" panose="02010600030101010101" pitchFamily="2" charset="-122"/>
              <a:sym typeface="+mn-ea"/>
            </a:endParaRPr>
          </a:p>
          <a:p>
            <a:pPr marL="609600" indent="-609600">
              <a:lnSpc>
                <a:spcPct val="100000"/>
              </a:lnSpc>
              <a:spcBef>
                <a:spcPct val="20000"/>
              </a:spcBef>
              <a:buSzPct val="70000"/>
              <a:defRPr/>
            </a:pPr>
            <a:r>
              <a:rPr lang="en-US" altLang="zh-CN" b="1" dirty="0" smtClean="0">
                <a:latin typeface="宋体" panose="02010600030101010101" pitchFamily="2" charset="-122"/>
                <a:ea typeface="宋体" panose="02010600030101010101" pitchFamily="2" charset="-122"/>
                <a:cs typeface="宋体" panose="02010600030101010101" pitchFamily="2" charset="-122"/>
              </a:rPr>
              <a:t>5</a:t>
            </a:r>
            <a:r>
              <a:rPr lang="zh-CN" altLang="en-US" b="1" dirty="0" smtClean="0">
                <a:latin typeface="宋体" panose="02010600030101010101" pitchFamily="2" charset="-122"/>
                <a:ea typeface="宋体" panose="02010600030101010101" pitchFamily="2" charset="-122"/>
                <a:cs typeface="宋体" panose="02010600030101010101" pitchFamily="2" charset="-122"/>
              </a:rPr>
              <a:t>、装机步骤</a:t>
            </a:r>
            <a:r>
              <a:rPr lang="en-US" altLang="zh-CN" b="1" dirty="0" smtClean="0">
                <a:latin typeface="宋体" panose="02010600030101010101" pitchFamily="2" charset="-122"/>
                <a:ea typeface="宋体" panose="02010600030101010101" pitchFamily="2" charset="-122"/>
                <a:cs typeface="宋体" panose="02010600030101010101" pitchFamily="2" charset="-122"/>
              </a:rPr>
              <a:t>  </a:t>
            </a:r>
            <a:endParaRPr lang="en-US" altLang="zh-CN" b="1" dirty="0" smtClean="0">
              <a:latin typeface="宋体" panose="02010600030101010101" pitchFamily="2" charset="-122"/>
              <a:ea typeface="宋体" panose="02010600030101010101" pitchFamily="2" charset="-122"/>
              <a:cs typeface="宋体" panose="02010600030101010101" pitchFamily="2" charset="-122"/>
            </a:endParaRPr>
          </a:p>
          <a:p>
            <a:pPr marL="609600" indent="-609600">
              <a:lnSpc>
                <a:spcPct val="100000"/>
              </a:lnSpc>
              <a:spcBef>
                <a:spcPct val="20000"/>
              </a:spcBef>
              <a:buSzPct val="70000"/>
              <a:defRPr/>
            </a:pPr>
            <a:r>
              <a:rPr lang="en-US" altLang="zh-CN" b="1" dirty="0" smtClean="0">
                <a:latin typeface="宋体" panose="02010600030101010101" pitchFamily="2" charset="-122"/>
                <a:ea typeface="宋体" panose="02010600030101010101" pitchFamily="2" charset="-122"/>
                <a:cs typeface="宋体" panose="02010600030101010101" pitchFamily="2" charset="-122"/>
                <a:sym typeface="+mn-ea"/>
              </a:rPr>
              <a:t>   Installation steps</a:t>
            </a:r>
            <a:endParaRPr lang="zh-CN" altLang="en-US" b="1" dirty="0" smtClean="0">
              <a:latin typeface="宋体" panose="02010600030101010101" pitchFamily="2" charset="-122"/>
              <a:ea typeface="宋体" panose="02010600030101010101" pitchFamily="2" charset="-122"/>
              <a:cs typeface="宋体" panose="02010600030101010101" pitchFamily="2" charset="-122"/>
            </a:endParaRPr>
          </a:p>
          <a:p>
            <a:pPr marL="609600" indent="-609600">
              <a:lnSpc>
                <a:spcPct val="100000"/>
              </a:lnSpc>
              <a:spcBef>
                <a:spcPct val="20000"/>
              </a:spcBef>
              <a:buSzPct val="70000"/>
              <a:defRPr/>
            </a:pPr>
            <a:r>
              <a:rPr lang="en-US" altLang="zh-CN" b="1" dirty="0" smtClean="0">
                <a:latin typeface="宋体" panose="02010600030101010101" pitchFamily="2" charset="-122"/>
                <a:ea typeface="宋体" panose="02010600030101010101" pitchFamily="2" charset="-122"/>
                <a:cs typeface="宋体" panose="02010600030101010101" pitchFamily="2" charset="-122"/>
              </a:rPr>
              <a:t>6</a:t>
            </a:r>
            <a:r>
              <a:rPr lang="zh-CN" altLang="en-US" b="1" dirty="0" smtClean="0">
                <a:latin typeface="宋体" panose="02010600030101010101" pitchFamily="2" charset="-122"/>
                <a:ea typeface="宋体" panose="02010600030101010101" pitchFamily="2" charset="-122"/>
                <a:cs typeface="宋体" panose="02010600030101010101" pitchFamily="2" charset="-122"/>
              </a:rPr>
              <a:t>、软件升级操作</a:t>
            </a:r>
            <a:r>
              <a:rPr lang="en-US" altLang="zh-CN" b="1" dirty="0" smtClean="0">
                <a:latin typeface="宋体" panose="02010600030101010101" pitchFamily="2" charset="-122"/>
                <a:ea typeface="宋体" panose="02010600030101010101" pitchFamily="2" charset="-122"/>
                <a:cs typeface="宋体" panose="02010600030101010101" pitchFamily="2" charset="-122"/>
              </a:rPr>
              <a:t>  </a:t>
            </a:r>
            <a:endParaRPr lang="en-US" altLang="zh-CN" b="1" dirty="0" smtClean="0">
              <a:latin typeface="宋体" panose="02010600030101010101" pitchFamily="2" charset="-122"/>
              <a:ea typeface="宋体" panose="02010600030101010101" pitchFamily="2" charset="-122"/>
              <a:cs typeface="宋体" panose="02010600030101010101" pitchFamily="2" charset="-122"/>
            </a:endParaRPr>
          </a:p>
          <a:p>
            <a:pPr marL="609600" indent="-609600">
              <a:lnSpc>
                <a:spcPct val="100000"/>
              </a:lnSpc>
              <a:spcBef>
                <a:spcPct val="20000"/>
              </a:spcBef>
              <a:buSzPct val="70000"/>
              <a:defRPr/>
            </a:pPr>
            <a:r>
              <a:rPr lang="en-US" altLang="zh-CN" b="1" dirty="0" smtClean="0">
                <a:latin typeface="宋体" panose="02010600030101010101" pitchFamily="2" charset="-122"/>
                <a:ea typeface="宋体" panose="02010600030101010101" pitchFamily="2" charset="-122"/>
                <a:cs typeface="宋体" panose="02010600030101010101" pitchFamily="2" charset="-122"/>
                <a:sym typeface="+mn-ea"/>
              </a:rPr>
              <a:t>   Software updating operations</a:t>
            </a:r>
            <a:endParaRPr lang="en-US" altLang="zh-CN" b="1" dirty="0" smtClean="0">
              <a:latin typeface="宋体" panose="02010600030101010101" pitchFamily="2" charset="-122"/>
              <a:ea typeface="宋体" panose="02010600030101010101" pitchFamily="2" charset="-122"/>
              <a:cs typeface="宋体" panose="02010600030101010101" pitchFamily="2" charset="-122"/>
            </a:endParaRPr>
          </a:p>
          <a:p>
            <a:pPr marL="609600" indent="-609600">
              <a:lnSpc>
                <a:spcPct val="100000"/>
              </a:lnSpc>
              <a:spcBef>
                <a:spcPct val="20000"/>
              </a:spcBef>
              <a:buSzPct val="70000"/>
              <a:defRPr/>
            </a:pPr>
            <a:r>
              <a:rPr lang="en-US" altLang="zh-CN" b="1" dirty="0" smtClean="0">
                <a:latin typeface="宋体" panose="02010600030101010101" pitchFamily="2" charset="-122"/>
                <a:ea typeface="宋体" panose="02010600030101010101" pitchFamily="2" charset="-122"/>
                <a:cs typeface="宋体" panose="02010600030101010101" pitchFamily="2" charset="-122"/>
              </a:rPr>
              <a:t>7</a:t>
            </a:r>
            <a:r>
              <a:rPr lang="zh-CN" altLang="en-US" b="1" dirty="0" smtClean="0">
                <a:latin typeface="宋体" panose="02010600030101010101" pitchFamily="2" charset="-122"/>
                <a:ea typeface="宋体" panose="02010600030101010101" pitchFamily="2" charset="-122"/>
                <a:cs typeface="宋体" panose="02010600030101010101" pitchFamily="2" charset="-122"/>
              </a:rPr>
              <a:t>、分模块</a:t>
            </a:r>
            <a:r>
              <a:rPr lang="zh-CN" altLang="zh-CN" b="1" dirty="0" smtClean="0">
                <a:latin typeface="宋体" panose="02010600030101010101" pitchFamily="2" charset="-122"/>
                <a:ea typeface="宋体" panose="02010600030101010101" pitchFamily="2" charset="-122"/>
                <a:cs typeface="宋体" panose="02010600030101010101" pitchFamily="2" charset="-122"/>
              </a:rPr>
              <a:t>常见问题维修方法</a:t>
            </a:r>
            <a:r>
              <a:rPr lang="en-US" altLang="zh-CN" b="1" dirty="0" smtClean="0">
                <a:latin typeface="宋体" panose="02010600030101010101" pitchFamily="2" charset="-122"/>
                <a:ea typeface="宋体" panose="02010600030101010101" pitchFamily="2" charset="-122"/>
                <a:cs typeface="宋体" panose="02010600030101010101" pitchFamily="2" charset="-122"/>
              </a:rPr>
              <a:t>   </a:t>
            </a:r>
            <a:endParaRPr lang="en-US" altLang="zh-CN" b="1" dirty="0" smtClean="0">
              <a:latin typeface="宋体" panose="02010600030101010101" pitchFamily="2" charset="-122"/>
              <a:ea typeface="宋体" panose="02010600030101010101" pitchFamily="2" charset="-122"/>
              <a:cs typeface="宋体" panose="02010600030101010101" pitchFamily="2" charset="-122"/>
            </a:endParaRPr>
          </a:p>
          <a:p>
            <a:pPr marL="609600" indent="-609600">
              <a:lnSpc>
                <a:spcPct val="100000"/>
              </a:lnSpc>
              <a:spcBef>
                <a:spcPct val="20000"/>
              </a:spcBef>
              <a:buSzPct val="70000"/>
              <a:defRPr/>
            </a:pPr>
            <a:r>
              <a:rPr lang="en-US" altLang="zh-CN" b="1" dirty="0" smtClean="0">
                <a:latin typeface="宋体" panose="02010600030101010101" pitchFamily="2" charset="-122"/>
                <a:ea typeface="宋体" panose="02010600030101010101" pitchFamily="2" charset="-122"/>
                <a:cs typeface="宋体" panose="02010600030101010101" pitchFamily="2" charset="-122"/>
                <a:sym typeface="+mn-ea"/>
              </a:rPr>
              <a:t>   Maintenance method of common problems by module</a:t>
            </a:r>
            <a:endParaRPr lang="zh-CN" altLang="zh-CN" b="1" dirty="0" smtClean="0">
              <a:latin typeface="宋体" panose="02010600030101010101" pitchFamily="2" charset="-122"/>
              <a:ea typeface="宋体" panose="02010600030101010101" pitchFamily="2" charset="-122"/>
              <a:cs typeface="宋体" panose="02010600030101010101" pitchFamily="2" charset="-122"/>
            </a:endParaRPr>
          </a:p>
          <a:p>
            <a:pPr marL="609600" indent="-609600">
              <a:lnSpc>
                <a:spcPct val="100000"/>
              </a:lnSpc>
              <a:spcBef>
                <a:spcPct val="20000"/>
              </a:spcBef>
              <a:buSzPct val="70000"/>
              <a:defRPr/>
            </a:pPr>
            <a:r>
              <a:rPr lang="en-US" altLang="zh-CN" b="1" dirty="0" smtClean="0">
                <a:latin typeface="宋体" panose="02010600030101010101" pitchFamily="2" charset="-122"/>
                <a:ea typeface="宋体" panose="02010600030101010101" pitchFamily="2" charset="-122"/>
                <a:cs typeface="宋体" panose="02010600030101010101" pitchFamily="2" charset="-122"/>
              </a:rPr>
              <a:t>8</a:t>
            </a:r>
            <a:r>
              <a:rPr lang="zh-CN" altLang="en-US" b="1" dirty="0" smtClean="0">
                <a:latin typeface="宋体" panose="02010600030101010101" pitchFamily="2" charset="-122"/>
                <a:ea typeface="宋体" panose="02010600030101010101" pitchFamily="2" charset="-122"/>
                <a:cs typeface="宋体" panose="02010600030101010101" pitchFamily="2" charset="-122"/>
              </a:rPr>
              <a:t>、</a:t>
            </a:r>
            <a:r>
              <a:rPr lang="zh-CN" altLang="en-US" b="1" dirty="0" smtClean="0">
                <a:latin typeface="宋体" panose="02010600030101010101" pitchFamily="2" charset="-122"/>
                <a:ea typeface="宋体" panose="02010600030101010101" pitchFamily="2" charset="-122"/>
                <a:cs typeface="宋体" panose="02010600030101010101" pitchFamily="2" charset="-122"/>
                <a:sym typeface="+mn-ea"/>
              </a:rPr>
              <a:t>产品爆炸图</a:t>
            </a:r>
            <a:r>
              <a:rPr lang="en-US" altLang="zh-CN" b="1" dirty="0" smtClean="0">
                <a:latin typeface="宋体" panose="02010600030101010101" pitchFamily="2" charset="-122"/>
                <a:ea typeface="宋体" panose="02010600030101010101" pitchFamily="2" charset="-122"/>
                <a:cs typeface="宋体" panose="02010600030101010101" pitchFamily="2" charset="-122"/>
              </a:rPr>
              <a:t>    </a:t>
            </a:r>
            <a:endParaRPr lang="en-US" altLang="zh-CN" b="1" dirty="0" smtClean="0">
              <a:latin typeface="宋体" panose="02010600030101010101" pitchFamily="2" charset="-122"/>
              <a:ea typeface="宋体" panose="02010600030101010101" pitchFamily="2" charset="-122"/>
              <a:cs typeface="宋体" panose="02010600030101010101" pitchFamily="2" charset="-122"/>
            </a:endParaRPr>
          </a:p>
          <a:p>
            <a:pPr marL="609600" indent="-609600">
              <a:lnSpc>
                <a:spcPct val="100000"/>
              </a:lnSpc>
              <a:spcBef>
                <a:spcPct val="20000"/>
              </a:spcBef>
              <a:buSzPct val="70000"/>
              <a:defRPr/>
            </a:pPr>
            <a:r>
              <a:rPr lang="en-US" altLang="zh-CN" b="1" dirty="0" smtClean="0">
                <a:latin typeface="宋体" panose="02010600030101010101" pitchFamily="2" charset="-122"/>
                <a:ea typeface="宋体" panose="02010600030101010101" pitchFamily="2" charset="-122"/>
                <a:cs typeface="宋体" panose="02010600030101010101" pitchFamily="2" charset="-122"/>
                <a:sym typeface="+mn-ea"/>
              </a:rPr>
              <a:t>   The explosion pictures</a:t>
            </a:r>
            <a:endParaRPr lang="en-US" altLang="zh-CN" b="1" dirty="0" smtClean="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4" name="文本框 3"/>
          <p:cNvSpPr txBox="1"/>
          <p:nvPr/>
        </p:nvSpPr>
        <p:spPr>
          <a:xfrm>
            <a:off x="130810" y="231140"/>
            <a:ext cx="11660505" cy="6125845"/>
          </a:xfrm>
          <a:prstGeom prst="rect">
            <a:avLst/>
          </a:prstGeom>
          <a:noFill/>
        </p:spPr>
        <p:txBody>
          <a:bodyPr wrap="square" rtlCol="0">
            <a:noAutofit/>
          </a:bodyPr>
          <a:p>
            <a:r>
              <a:rPr lang="en-US" altLang="zh-CN"/>
              <a:t>7.2</a:t>
            </a:r>
            <a:r>
              <a:rPr lang="zh-CN" altLang="en-US"/>
              <a:t>、不充电问题</a:t>
            </a:r>
            <a:r>
              <a:rPr lang="en-US" altLang="zh-CN"/>
              <a:t>    </a:t>
            </a:r>
            <a:endParaRPr lang="en-US" altLang="zh-CN"/>
          </a:p>
          <a:p>
            <a:r>
              <a:rPr lang="en-US" altLang="zh-CN">
                <a:sym typeface="+mn-ea"/>
              </a:rPr>
              <a:t>         Not charging problem</a:t>
            </a:r>
            <a:endParaRPr lang="zh-CN" altLang="en-US"/>
          </a:p>
          <a:p>
            <a:r>
              <a:rPr lang="en-US" altLang="zh-CN"/>
              <a:t>     </a:t>
            </a:r>
            <a:r>
              <a:rPr lang="zh-CN" altLang="en-US"/>
              <a:t>参照</a:t>
            </a:r>
            <a:r>
              <a:rPr lang="en-US" altLang="zh-CN"/>
              <a:t>7.1</a:t>
            </a:r>
            <a:r>
              <a:rPr lang="zh-CN" altLang="en-US"/>
              <a:t>不开机中</a:t>
            </a:r>
            <a:r>
              <a:rPr lang="en-US" altLang="zh-CN"/>
              <a:t>B-D</a:t>
            </a:r>
            <a:r>
              <a:rPr lang="zh-CN" altLang="en-US"/>
              <a:t>部分。</a:t>
            </a:r>
            <a:endParaRPr lang="zh-CN" altLang="en-US"/>
          </a:p>
          <a:p>
            <a:r>
              <a:rPr lang="zh-CN" altLang="en-US"/>
              <a:t> </a:t>
            </a:r>
            <a:r>
              <a:rPr lang="en-US" altLang="zh-CN"/>
              <a:t>   Refer to 7.1</a:t>
            </a:r>
            <a:r>
              <a:rPr lang="zh-CN" altLang="en-US"/>
              <a:t> B-D </a:t>
            </a:r>
            <a:r>
              <a:rPr lang="en-US" altLang="zh-CN"/>
              <a:t>n</a:t>
            </a:r>
            <a:r>
              <a:rPr lang="zh-CN" altLang="en-US"/>
              <a:t>ot </a:t>
            </a:r>
            <a:r>
              <a:rPr lang="en-US" altLang="zh-CN"/>
              <a:t>turn on part</a:t>
            </a:r>
            <a:r>
              <a:rPr lang="zh-CN" altLang="en-US"/>
              <a:t>.</a:t>
            </a:r>
            <a:endParaRPr lang="zh-CN" altLang="en-US"/>
          </a:p>
          <a:p>
            <a:r>
              <a:rPr lang="en-US" altLang="zh-CN"/>
              <a:t>7.3</a:t>
            </a:r>
            <a:r>
              <a:rPr lang="zh-CN" altLang="en-US"/>
              <a:t>、相机问题</a:t>
            </a:r>
            <a:r>
              <a:rPr lang="en-US" altLang="zh-CN"/>
              <a:t>   </a:t>
            </a:r>
            <a:endParaRPr lang="en-US" altLang="zh-CN"/>
          </a:p>
          <a:p>
            <a:r>
              <a:rPr lang="en-US" altLang="zh-CN">
                <a:sym typeface="+mn-ea"/>
              </a:rPr>
              <a:t>        Camera problem</a:t>
            </a:r>
            <a:endParaRPr lang="zh-CN" altLang="en-US"/>
          </a:p>
          <a:p>
            <a:r>
              <a:rPr lang="en-US" altLang="zh-CN"/>
              <a:t>      </a:t>
            </a:r>
            <a:r>
              <a:rPr lang="zh-CN" altLang="en-US"/>
              <a:t>主要要分清前后拍照问题，绝大多数为摄像头物料问题，按拆装机步骤进行更换对应摄像头。</a:t>
            </a:r>
            <a:endParaRPr lang="zh-CN" altLang="en-US"/>
          </a:p>
          <a:p>
            <a:r>
              <a:rPr lang="en-US" altLang="zh-CN"/>
              <a:t>      </a:t>
            </a:r>
            <a:r>
              <a:rPr lang="zh-CN" altLang="en-US"/>
              <a:t>The main problem is to distinguish between the front </a:t>
            </a:r>
            <a:r>
              <a:rPr lang="en-US" altLang="zh-CN"/>
              <a:t>camera </a:t>
            </a:r>
            <a:r>
              <a:rPr lang="zh-CN" altLang="en-US"/>
              <a:t>and back </a:t>
            </a:r>
            <a:r>
              <a:rPr lang="en-US" altLang="zh-CN"/>
              <a:t>camera</a:t>
            </a:r>
            <a:r>
              <a:rPr lang="zh-CN" altLang="en-US"/>
              <a:t>, the vast majority of camera material problems, according to the dismantling and installation steps to replace the corresponding camera.</a:t>
            </a:r>
            <a:endParaRPr lang="zh-CN" altLang="en-US"/>
          </a:p>
          <a:p>
            <a:endParaRPr lang="zh-CN" altLang="en-US"/>
          </a:p>
          <a:p>
            <a:r>
              <a:rPr lang="en-US" altLang="zh-CN"/>
              <a:t>7.4</a:t>
            </a:r>
            <a:r>
              <a:rPr lang="zh-CN" altLang="en-US"/>
              <a:t>、喇叭类问题</a:t>
            </a:r>
            <a:r>
              <a:rPr lang="en-US" altLang="zh-CN"/>
              <a:t>   </a:t>
            </a:r>
            <a:endParaRPr lang="en-US" altLang="zh-CN"/>
          </a:p>
          <a:p>
            <a:r>
              <a:rPr lang="en-US" altLang="zh-CN">
                <a:sym typeface="+mn-ea"/>
              </a:rPr>
              <a:t>        Speaker problem</a:t>
            </a:r>
            <a:endParaRPr lang="zh-CN" altLang="en-US"/>
          </a:p>
          <a:p>
            <a:r>
              <a:rPr lang="en-US" altLang="zh-CN"/>
              <a:t>      </a:t>
            </a:r>
            <a:r>
              <a:rPr lang="zh-CN" altLang="en-US"/>
              <a:t>主要有喇叭杂音、无声或其他类音频问题，主要也是喇叭物料问题，</a:t>
            </a:r>
            <a:r>
              <a:rPr lang="zh-CN" altLang="en-US">
                <a:sym typeface="+mn-ea"/>
              </a:rPr>
              <a:t>按拆装机步骤进行更换喇叭。</a:t>
            </a:r>
            <a:endParaRPr lang="zh-CN" altLang="en-US">
              <a:sym typeface="+mn-ea"/>
            </a:endParaRPr>
          </a:p>
          <a:p>
            <a:r>
              <a:rPr lang="en-US" altLang="zh-CN">
                <a:sym typeface="+mn-ea"/>
              </a:rPr>
              <a:t>      The speaker m</a:t>
            </a:r>
            <a:r>
              <a:rPr lang="zh-CN" altLang="en-US">
                <a:sym typeface="+mn-ea"/>
              </a:rPr>
              <a:t>ainly </a:t>
            </a:r>
            <a:r>
              <a:rPr lang="en-US" altLang="zh-CN">
                <a:sym typeface="+mn-ea"/>
              </a:rPr>
              <a:t>problem is </a:t>
            </a:r>
            <a:r>
              <a:rPr lang="zh-CN" altLang="en-US">
                <a:sym typeface="+mn-ea"/>
              </a:rPr>
              <a:t>noise, silence or other audio problems, mainly </a:t>
            </a:r>
            <a:r>
              <a:rPr lang="en-US" altLang="zh-CN">
                <a:sym typeface="+mn-ea"/>
              </a:rPr>
              <a:t>also the </a:t>
            </a:r>
            <a:r>
              <a:rPr lang="zh-CN" altLang="en-US">
                <a:sym typeface="+mn-ea"/>
              </a:rPr>
              <a:t>material problems, according to the removal and installation steps to replace the </a:t>
            </a:r>
            <a:r>
              <a:rPr lang="en-US" altLang="zh-CN">
                <a:sym typeface="+mn-ea"/>
              </a:rPr>
              <a:t>speaker</a:t>
            </a:r>
            <a:r>
              <a:rPr lang="zh-CN" altLang="en-US">
                <a:sym typeface="+mn-ea"/>
              </a:rPr>
              <a:t>.</a:t>
            </a:r>
            <a:endParaRPr lang="zh-CN" altLang="en-US">
              <a:sym typeface="+mn-ea"/>
            </a:endParaRPr>
          </a:p>
          <a:p>
            <a:endParaRPr lang="zh-CN" altLang="en-US">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a:spLocks noGrp="1"/>
          </p:cNvSpPr>
          <p:nvPr>
            <p:ph type="ftr" sz="quarter" idx="11"/>
          </p:nvPr>
        </p:nvSpPr>
        <p:spPr/>
        <p:txBody>
          <a:bodyPr/>
          <a:p>
            <a:r>
              <a:rPr lang="zh-CN" altLang="en-US"/>
              <a:t>内部公开</a:t>
            </a:r>
            <a:r>
              <a:rPr lang="en-US" altLang="zh-CN"/>
              <a:t>Blackview</a:t>
            </a:r>
            <a:endParaRPr lang="zh-CN" altLang="en-US"/>
          </a:p>
        </p:txBody>
      </p:sp>
      <p:sp>
        <p:nvSpPr>
          <p:cNvPr id="3" name="灯片编号占位符 2"/>
          <p:cNvSpPr>
            <a:spLocks noGrp="1"/>
          </p:cNvSpPr>
          <p:nvPr>
            <p:ph type="sldNum" sz="quarter" idx="12"/>
          </p:nvPr>
        </p:nvSpPr>
        <p:spPr/>
        <p:txBody>
          <a:bodyPr/>
          <a:p>
            <a:fld id="{E13EE43C-7C54-4DE1-9759-5609AC6EDF2D}" type="slidenum">
              <a:rPr lang="zh-CN" altLang="en-US" smtClean="0"/>
            </a:fld>
            <a:endParaRPr lang="zh-CN" altLang="en-US"/>
          </a:p>
        </p:txBody>
      </p:sp>
      <p:sp>
        <p:nvSpPr>
          <p:cNvPr id="4" name="文本框 3"/>
          <p:cNvSpPr txBox="1"/>
          <p:nvPr/>
        </p:nvSpPr>
        <p:spPr>
          <a:xfrm>
            <a:off x="285750" y="263525"/>
            <a:ext cx="11641455" cy="5022215"/>
          </a:xfrm>
          <a:prstGeom prst="rect">
            <a:avLst/>
          </a:prstGeom>
          <a:noFill/>
        </p:spPr>
        <p:txBody>
          <a:bodyPr wrap="square" rtlCol="0">
            <a:noAutofit/>
          </a:bodyPr>
          <a:p>
            <a:r>
              <a:rPr lang="en-US" altLang="zh-CN">
                <a:sym typeface="+mn-ea"/>
              </a:rPr>
              <a:t>7.5</a:t>
            </a:r>
            <a:r>
              <a:rPr lang="zh-CN" altLang="en-US">
                <a:sym typeface="+mn-ea"/>
              </a:rPr>
              <a:t>、麦克问题</a:t>
            </a:r>
            <a:r>
              <a:rPr lang="en-US" altLang="zh-CN">
                <a:sym typeface="+mn-ea"/>
              </a:rPr>
              <a:t>    </a:t>
            </a:r>
            <a:endParaRPr lang="en-US" altLang="zh-CN"/>
          </a:p>
          <a:p>
            <a:r>
              <a:rPr lang="en-US" altLang="zh-CN">
                <a:sym typeface="+mn-ea"/>
              </a:rPr>
              <a:t>         Micphone problem</a:t>
            </a:r>
            <a:endParaRPr lang="zh-CN" altLang="en-US"/>
          </a:p>
          <a:p>
            <a:r>
              <a:rPr lang="en-US" altLang="zh-CN">
                <a:sym typeface="+mn-ea"/>
              </a:rPr>
              <a:t>        </a:t>
            </a:r>
            <a:r>
              <a:rPr lang="zh-CN" altLang="en-US">
                <a:sym typeface="+mn-ea"/>
              </a:rPr>
              <a:t>麦克问题，主要为</a:t>
            </a:r>
            <a:r>
              <a:rPr lang="en-US" altLang="zh-CN">
                <a:sym typeface="+mn-ea"/>
              </a:rPr>
              <a:t>USB</a:t>
            </a:r>
            <a:r>
              <a:rPr lang="zh-CN" altLang="en-US">
                <a:sym typeface="+mn-ea"/>
              </a:rPr>
              <a:t>小板问题，麦克是在小板上的，可根据拆装机步骤更换小板。</a:t>
            </a:r>
            <a:endParaRPr lang="zh-CN" altLang="en-US"/>
          </a:p>
          <a:p>
            <a:r>
              <a:rPr lang="en-US" altLang="zh-CN">
                <a:sym typeface="+mn-ea"/>
              </a:rPr>
              <a:t>        </a:t>
            </a:r>
            <a:r>
              <a:rPr lang="zh-CN" altLang="en-US">
                <a:sym typeface="+mn-ea"/>
              </a:rPr>
              <a:t>The </a:t>
            </a:r>
            <a:r>
              <a:rPr lang="en-US" altLang="zh-CN">
                <a:sym typeface="+mn-ea"/>
              </a:rPr>
              <a:t>micphone</a:t>
            </a:r>
            <a:r>
              <a:rPr lang="zh-CN" altLang="en-US">
                <a:sym typeface="+mn-ea"/>
              </a:rPr>
              <a:t> problem is mainly the USB</a:t>
            </a:r>
            <a:r>
              <a:rPr lang="en-US" altLang="zh-CN">
                <a:sym typeface="+mn-ea"/>
              </a:rPr>
              <a:t> charging</a:t>
            </a:r>
            <a:r>
              <a:rPr lang="zh-CN" altLang="en-US">
                <a:sym typeface="+mn-ea"/>
              </a:rPr>
              <a:t> board problem</a:t>
            </a:r>
            <a:r>
              <a:rPr lang="en-US" altLang="zh-CN">
                <a:sym typeface="+mn-ea"/>
              </a:rPr>
              <a:t>, because the micphone is on the charger board. </a:t>
            </a:r>
            <a:r>
              <a:rPr lang="zh-CN" altLang="en-US">
                <a:sym typeface="+mn-ea"/>
              </a:rPr>
              <a:t>The </a:t>
            </a:r>
            <a:r>
              <a:rPr lang="en-US" altLang="zh-CN">
                <a:sym typeface="+mn-ea"/>
              </a:rPr>
              <a:t>charger </a:t>
            </a:r>
            <a:r>
              <a:rPr lang="zh-CN" altLang="en-US">
                <a:sym typeface="+mn-ea"/>
              </a:rPr>
              <a:t>board can be replaced according to the disassembling and installing steps.</a:t>
            </a:r>
            <a:endParaRPr lang="zh-CN" altLang="en-US"/>
          </a:p>
          <a:p>
            <a:r>
              <a:rPr lang="zh-CN" altLang="en-US">
                <a:sym typeface="+mn-ea"/>
              </a:rPr>
              <a:t> </a:t>
            </a:r>
            <a:r>
              <a:rPr lang="en-US" altLang="zh-CN">
                <a:sym typeface="+mn-ea"/>
              </a:rPr>
              <a:t>       </a:t>
            </a:r>
            <a:r>
              <a:rPr lang="zh-CN" altLang="en-US">
                <a:sym typeface="+mn-ea"/>
              </a:rPr>
              <a:t>或者检查麦克孔有无堵塞、麦克密封套是否装到位等。</a:t>
            </a:r>
            <a:endParaRPr lang="zh-CN" altLang="en-US"/>
          </a:p>
          <a:p>
            <a:r>
              <a:rPr lang="en-US" altLang="zh-CN">
                <a:sym typeface="+mn-ea"/>
              </a:rPr>
              <a:t>        </a:t>
            </a:r>
            <a:r>
              <a:rPr lang="zh-CN" altLang="en-US">
                <a:sym typeface="+mn-ea"/>
              </a:rPr>
              <a:t>Or check </a:t>
            </a:r>
            <a:r>
              <a:rPr lang="en-US" altLang="zh-CN">
                <a:sym typeface="+mn-ea"/>
              </a:rPr>
              <a:t>if</a:t>
            </a:r>
            <a:r>
              <a:rPr lang="zh-CN" altLang="en-US">
                <a:sym typeface="+mn-ea"/>
              </a:rPr>
              <a:t> the </a:t>
            </a:r>
            <a:r>
              <a:rPr lang="en-US" altLang="zh-CN">
                <a:sym typeface="+mn-ea"/>
              </a:rPr>
              <a:t>micphone hole</a:t>
            </a:r>
            <a:r>
              <a:rPr lang="zh-CN" altLang="en-US">
                <a:sym typeface="+mn-ea"/>
              </a:rPr>
              <a:t> is blocked, whether the </a:t>
            </a:r>
            <a:r>
              <a:rPr lang="en-US" altLang="zh-CN">
                <a:sym typeface="+mn-ea"/>
              </a:rPr>
              <a:t>mic</a:t>
            </a:r>
            <a:r>
              <a:rPr lang="zh-CN" altLang="en-US">
                <a:sym typeface="+mn-ea"/>
              </a:rPr>
              <a:t> sealing sleeve is installed in place, etc.</a:t>
            </a:r>
            <a:endParaRPr lang="zh-CN" altLang="en-US"/>
          </a:p>
          <a:p>
            <a:endParaRPr lang="zh-CN" altLang="en-US"/>
          </a:p>
          <a:p>
            <a:endParaRPr lang="zh-CN" altLang="en-US"/>
          </a:p>
          <a:p>
            <a:r>
              <a:rPr lang="en-US" altLang="zh-CN"/>
              <a:t>7.6</a:t>
            </a:r>
            <a:r>
              <a:rPr lang="zh-CN" altLang="en-US"/>
              <a:t>、指纹问题</a:t>
            </a:r>
            <a:r>
              <a:rPr lang="en-US" altLang="zh-CN"/>
              <a:t>    </a:t>
            </a:r>
            <a:r>
              <a:rPr lang="en-US" altLang="zh-CN">
                <a:sym typeface="+mn-ea"/>
              </a:rPr>
              <a:t>7.6</a:t>
            </a:r>
            <a:r>
              <a:rPr lang="zh-CN" altLang="en-US">
                <a:sym typeface="+mn-ea"/>
              </a:rPr>
              <a:t>、</a:t>
            </a:r>
            <a:r>
              <a:rPr lang="en-US" altLang="zh-CN">
                <a:sym typeface="+mn-ea"/>
              </a:rPr>
              <a:t> Fingerprint problem</a:t>
            </a:r>
            <a:endParaRPr lang="zh-CN" altLang="en-US"/>
          </a:p>
          <a:p>
            <a:r>
              <a:rPr lang="en-US" altLang="zh-CN"/>
              <a:t>        </a:t>
            </a:r>
            <a:r>
              <a:rPr lang="zh-CN" altLang="en-US"/>
              <a:t>如果指纹解锁不了，进入指纹录入界面，设置</a:t>
            </a:r>
            <a:r>
              <a:rPr lang="en-US" altLang="zh-CN"/>
              <a:t>-</a:t>
            </a:r>
            <a:r>
              <a:rPr lang="zh-CN" altLang="en-US"/>
              <a:t>安全</a:t>
            </a:r>
            <a:r>
              <a:rPr lang="en-US" altLang="zh-CN"/>
              <a:t>-</a:t>
            </a:r>
            <a:r>
              <a:rPr lang="zh-CN" altLang="en-US"/>
              <a:t>解锁方式，进入指纹解锁中去重新录入指纹。还是不能使用的话，更换指纹物料</a:t>
            </a:r>
            <a:endParaRPr lang="zh-CN" altLang="en-US"/>
          </a:p>
          <a:p>
            <a:r>
              <a:rPr lang="zh-CN" altLang="en-US"/>
              <a:t>If the fingerprint cannot be unlocked, enter the fingerprint input interface, se</a:t>
            </a:r>
            <a:r>
              <a:rPr lang="en-US" altLang="zh-CN"/>
              <a:t>ttings</a:t>
            </a:r>
            <a:r>
              <a:rPr lang="zh-CN" altLang="en-US"/>
              <a:t> - security - unlock mode, enter the fingerprint unlock to re-</a:t>
            </a:r>
            <a:r>
              <a:rPr lang="en-US" altLang="zh-CN"/>
              <a:t>set</a:t>
            </a:r>
            <a:r>
              <a:rPr lang="zh-CN" altLang="en-US"/>
              <a:t> </a:t>
            </a:r>
            <a:r>
              <a:rPr lang="en-US" altLang="zh-CN"/>
              <a:t>it</a:t>
            </a:r>
            <a:r>
              <a:rPr lang="zh-CN" altLang="en-US"/>
              <a:t>. </a:t>
            </a:r>
            <a:r>
              <a:rPr lang="en-US" altLang="zh-CN"/>
              <a:t>If s</a:t>
            </a:r>
            <a:r>
              <a:rPr lang="zh-CN" altLang="en-US"/>
              <a:t>till can not be used, replace the fingerprint </a:t>
            </a:r>
            <a:r>
              <a:rPr lang="en-US" altLang="zh-CN"/>
              <a:t>sensor </a:t>
            </a:r>
            <a:r>
              <a:rPr lang="zh-CN" altLang="en-US"/>
              <a:t>material</a:t>
            </a:r>
            <a:endParaRPr lang="zh-CN" altLang="en-US"/>
          </a:p>
          <a:p>
            <a:r>
              <a:rPr lang="en-US" altLang="zh-CN"/>
              <a:t>        </a:t>
            </a:r>
            <a:r>
              <a:rPr lang="zh-CN" altLang="en-US"/>
              <a:t>或者在解锁界面如果没有指纹解锁按钮，那说明指纹物料出现了问题，需要重新更换。</a:t>
            </a:r>
            <a:endParaRPr lang="zh-CN" altLang="en-US"/>
          </a:p>
          <a:p>
            <a:r>
              <a:rPr lang="en-US" altLang="zh-CN"/>
              <a:t>I</a:t>
            </a:r>
            <a:r>
              <a:rPr lang="zh-CN" altLang="en-US"/>
              <a:t>f there is no fingerprint unlock button on the unlock interface, it means that there is a problem with the fingerprint material and it needs to be replaced.</a:t>
            </a:r>
            <a:endParaRPr lang="zh-CN" altLang="en-US"/>
          </a:p>
          <a:p>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4" name="文本框 3"/>
          <p:cNvSpPr txBox="1"/>
          <p:nvPr/>
        </p:nvSpPr>
        <p:spPr>
          <a:xfrm>
            <a:off x="311785" y="293370"/>
            <a:ext cx="4064000" cy="829945"/>
          </a:xfrm>
          <a:prstGeom prst="rect">
            <a:avLst/>
          </a:prstGeom>
          <a:noFill/>
        </p:spPr>
        <p:txBody>
          <a:bodyPr wrap="square" rtlCol="0">
            <a:spAutoFit/>
          </a:bodyPr>
          <a:p>
            <a:r>
              <a:rPr lang="en-US" altLang="zh-CN" sz="2400" b="1"/>
              <a:t>8</a:t>
            </a:r>
            <a:r>
              <a:rPr lang="zh-CN" altLang="en-US" sz="2400" b="1"/>
              <a:t>、产品爆炸图</a:t>
            </a:r>
            <a:endParaRPr lang="zh-CN" altLang="en-US" sz="2400" b="1"/>
          </a:p>
          <a:p>
            <a:r>
              <a:rPr lang="en-US" altLang="zh-CN" sz="2400" b="1" dirty="0" smtClean="0">
                <a:latin typeface="宋体" panose="02010600030101010101" pitchFamily="2" charset="-122"/>
                <a:ea typeface="宋体" panose="02010600030101010101" pitchFamily="2" charset="-122"/>
                <a:cs typeface="宋体" panose="02010600030101010101" pitchFamily="2" charset="-122"/>
                <a:sym typeface="+mn-ea"/>
              </a:rPr>
              <a:t>   The explosion pictures</a:t>
            </a:r>
            <a:endParaRPr lang="zh-CN" altLang="en-US" sz="2400" b="1"/>
          </a:p>
        </p:txBody>
      </p:sp>
      <p:pic>
        <p:nvPicPr>
          <p:cNvPr id="5" name="图片 4"/>
          <p:cNvPicPr>
            <a:picLocks noChangeAspect="1"/>
          </p:cNvPicPr>
          <p:nvPr/>
        </p:nvPicPr>
        <p:blipFill>
          <a:blip r:embed="rId1"/>
          <a:stretch>
            <a:fillRect/>
          </a:stretch>
        </p:blipFill>
        <p:spPr>
          <a:xfrm rot="5400000">
            <a:off x="3274695" y="-400050"/>
            <a:ext cx="5260975" cy="830707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graphicFrame>
        <p:nvGraphicFramePr>
          <p:cNvPr id="7" name="表格 6"/>
          <p:cNvGraphicFramePr/>
          <p:nvPr>
            <p:custDataLst>
              <p:tags r:id="rId1"/>
            </p:custDataLst>
          </p:nvPr>
        </p:nvGraphicFramePr>
        <p:xfrm>
          <a:off x="563880" y="315913"/>
          <a:ext cx="11377930" cy="5927090"/>
        </p:xfrm>
        <a:graphic>
          <a:graphicData uri="http://schemas.openxmlformats.org/drawingml/2006/table">
            <a:tbl>
              <a:tblPr firstRow="1" bandRow="1">
                <a:tableStyleId>{5C22544A-7EE6-4342-B048-85BDC9FD1C3A}</a:tableStyleId>
              </a:tblPr>
              <a:tblGrid>
                <a:gridCol w="647700"/>
                <a:gridCol w="1170940"/>
                <a:gridCol w="2413000"/>
                <a:gridCol w="1188720"/>
                <a:gridCol w="668020"/>
                <a:gridCol w="1252855"/>
                <a:gridCol w="2585085"/>
                <a:gridCol w="1451610"/>
              </a:tblGrid>
              <a:tr h="332740">
                <a:tc gridSpan="8">
                  <a:txBody>
                    <a:bodyPr/>
                    <a:p>
                      <a:pPr indent="0" algn="ctr">
                        <a:buNone/>
                      </a:pPr>
                      <a:r>
                        <a:rPr lang="zh-CN" sz="1800" b="1">
                          <a:solidFill>
                            <a:srgbClr val="000000"/>
                          </a:solidFill>
                          <a:latin typeface="Arial" panose="020B0604020202020204" pitchFamily="34" charset="0"/>
                          <a:ea typeface="宋体" panose="02010600030101010101" pitchFamily="2" charset="-122"/>
                        </a:rPr>
                        <a:t>B</a:t>
                      </a:r>
                      <a:r>
                        <a:rPr lang="en-US" altLang="zh-CN" sz="1800" b="1">
                          <a:solidFill>
                            <a:srgbClr val="000000"/>
                          </a:solidFill>
                          <a:latin typeface="Arial" panose="020B0604020202020204" pitchFamily="34" charset="0"/>
                          <a:ea typeface="宋体" panose="02010600030101010101" pitchFamily="2" charset="-122"/>
                        </a:rPr>
                        <a:t>L8800Pro</a:t>
                      </a:r>
                      <a:r>
                        <a:rPr lang="zh-CN" sz="1800" b="1">
                          <a:solidFill>
                            <a:srgbClr val="000000"/>
                          </a:solidFill>
                          <a:latin typeface="Arial" panose="020B0604020202020204" pitchFamily="34" charset="0"/>
                          <a:ea typeface="宋体" panose="02010600030101010101" pitchFamily="2" charset="-122"/>
                        </a:rPr>
                        <a:t> explosi</a:t>
                      </a:r>
                      <a:r>
                        <a:rPr lang="en-US" altLang="zh-CN" sz="1800" b="1">
                          <a:solidFill>
                            <a:srgbClr val="000000"/>
                          </a:solidFill>
                          <a:latin typeface="Arial" panose="020B0604020202020204" pitchFamily="34" charset="0"/>
                          <a:ea typeface="宋体" panose="02010600030101010101" pitchFamily="2" charset="-122"/>
                        </a:rPr>
                        <a:t>ve</a:t>
                      </a:r>
                      <a:r>
                        <a:rPr lang="zh-CN" sz="1800" b="1">
                          <a:solidFill>
                            <a:srgbClr val="000000"/>
                          </a:solidFill>
                          <a:latin typeface="Arial" panose="020B0604020202020204" pitchFamily="34" charset="0"/>
                          <a:ea typeface="宋体" panose="02010600030101010101" pitchFamily="2" charset="-122"/>
                        </a:rPr>
                        <a:t> </a:t>
                      </a:r>
                      <a:r>
                        <a:rPr lang="en-US" altLang="zh-CN" sz="1800" b="1">
                          <a:solidFill>
                            <a:srgbClr val="000000"/>
                          </a:solidFill>
                          <a:latin typeface="Arial" panose="020B0604020202020204" pitchFamily="34" charset="0"/>
                          <a:ea typeface="宋体" panose="02010600030101010101" pitchFamily="2" charset="-122"/>
                        </a:rPr>
                        <a:t>view</a:t>
                      </a:r>
                      <a:endParaRPr lang="en-US" altLang="zh-CN" sz="1800" b="1">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254000">
                <a:tc>
                  <a:txBody>
                    <a:bodyPr/>
                    <a:p>
                      <a:pPr indent="0" algn="ctr">
                        <a:buNone/>
                      </a:pPr>
                      <a:r>
                        <a:rPr lang="en-US" sz="1200" b="0">
                          <a:solidFill>
                            <a:srgbClr val="000000"/>
                          </a:solidFill>
                          <a:latin typeface="MingLiU" charset="-122"/>
                        </a:rPr>
                        <a:t>NO.</a:t>
                      </a:r>
                      <a:endParaRPr lang="zh-CN" altLang="en-US" sz="1200" b="0">
                        <a:solidFill>
                          <a:srgbClr val="000000"/>
                        </a:solidFill>
                        <a:latin typeface="MingLiU"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457200" indent="0" algn="l">
                        <a:buNone/>
                      </a:pPr>
                      <a:r>
                        <a:rPr lang="en-US" sz="1200" b="0">
                          <a:solidFill>
                            <a:srgbClr val="000000"/>
                          </a:solidFill>
                          <a:latin typeface="MingLiU" charset="-122"/>
                        </a:rPr>
                        <a:t>名称</a:t>
                      </a:r>
                      <a:endParaRPr lang="en-US" altLang="en-US" sz="1200" b="0">
                        <a:solidFill>
                          <a:srgbClr val="000000"/>
                        </a:solidFill>
                        <a:latin typeface="MingLiU"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457200" indent="0" algn="l">
                        <a:buNone/>
                      </a:pPr>
                      <a:r>
                        <a:rPr lang="en-US" altLang="en-US" sz="1000" b="0">
                          <a:solidFill>
                            <a:srgbClr val="000000"/>
                          </a:solidFill>
                          <a:latin typeface="MingLiU" charset="-122"/>
                        </a:rPr>
                        <a:t>name of material</a:t>
                      </a:r>
                      <a:endParaRPr lang="en-US" altLang="en-US" sz="1000" b="0">
                        <a:solidFill>
                          <a:srgbClr val="000000"/>
                        </a:solidFill>
                        <a:latin typeface="MingLiU"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MingLiU" charset="-122"/>
                        </a:rPr>
                        <a:t>material code</a:t>
                      </a:r>
                      <a:endParaRPr lang="en-US" sz="1200" b="0">
                        <a:solidFill>
                          <a:srgbClr val="000000"/>
                        </a:solidFill>
                        <a:latin typeface="MingLiU"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MingLiU" charset="-122"/>
                        </a:rPr>
                        <a:t>NO.</a:t>
                      </a:r>
                      <a:endParaRPr lang="en-US" altLang="en-US" sz="1200" b="0">
                        <a:solidFill>
                          <a:srgbClr val="000000"/>
                        </a:solidFill>
                        <a:latin typeface="MingLiU"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609600" indent="0">
                        <a:buNone/>
                      </a:pPr>
                      <a:r>
                        <a:rPr lang="en-US" sz="1200" b="0">
                          <a:solidFill>
                            <a:srgbClr val="000000"/>
                          </a:solidFill>
                          <a:latin typeface="MingLiU" charset="-122"/>
                        </a:rPr>
                        <a:t>名称</a:t>
                      </a:r>
                      <a:endParaRPr lang="en-US" altLang="en-US" sz="1200" b="0">
                        <a:solidFill>
                          <a:srgbClr val="000000"/>
                        </a:solidFill>
                        <a:latin typeface="MingLiU"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457200" indent="0" algn="l">
                        <a:buNone/>
                      </a:pPr>
                      <a:r>
                        <a:rPr lang="en-US" altLang="en-US" sz="1200">
                          <a:solidFill>
                            <a:srgbClr val="000000"/>
                          </a:solidFill>
                          <a:latin typeface="MingLiU" charset="-122"/>
                          <a:sym typeface="+mn-ea"/>
                        </a:rPr>
                        <a:t>name of material</a:t>
                      </a:r>
                      <a:endParaRPr lang="en-US" altLang="en-US" sz="1200" b="1">
                        <a:solidFill>
                          <a:srgbClr val="000000"/>
                        </a:solidFill>
                        <a:latin typeface="MingLiU"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MingLiU" charset="-122"/>
                        </a:rPr>
                        <a:t>material code</a:t>
                      </a:r>
                      <a:endParaRPr lang="en-US" sz="1200" b="0">
                        <a:solidFill>
                          <a:srgbClr val="000000"/>
                        </a:solidFill>
                        <a:latin typeface="MingLiU"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4635">
                <a:tc>
                  <a:txBody>
                    <a:bodyPr/>
                    <a:p>
                      <a:pPr indent="0" algn="ctr">
                        <a:buNone/>
                      </a:pPr>
                      <a:r>
                        <a:rPr lang="en-US" sz="1000" b="0">
                          <a:solidFill>
                            <a:srgbClr val="000000"/>
                          </a:solidFill>
                          <a:latin typeface="宋体" panose="02010600030101010101" pitchFamily="2" charset="-122"/>
                          <a:ea typeface="宋体" panose="02010600030101010101" pitchFamily="2" charset="-122"/>
                        </a:rPr>
                        <a:t>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ClrTx/>
                        <a:buSzTx/>
                        <a:buFontTx/>
                        <a:buNone/>
                      </a:pPr>
                      <a:r>
                        <a:rPr lang="zh-CN" sz="1000" b="0">
                          <a:solidFill>
                            <a:srgbClr val="000000"/>
                          </a:solidFill>
                          <a:latin typeface="宋体" panose="02010600030101010101" pitchFamily="2" charset="-122"/>
                          <a:ea typeface="宋体" panose="02010600030101010101" pitchFamily="2" charset="-122"/>
                        </a:rPr>
                        <a:t>听筒网</a:t>
                      </a:r>
                      <a:endParaRPr lang="zh-CN"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en-US" sz="1000">
                          <a:solidFill>
                            <a:srgbClr val="000000"/>
                          </a:solidFill>
                          <a:latin typeface="宋体" panose="02010600030101010101" pitchFamily="2" charset="-122"/>
                          <a:ea typeface="宋体" panose="02010600030101010101" pitchFamily="2" charset="-122"/>
                          <a:sym typeface="+mn-ea"/>
                        </a:rPr>
                        <a:t>Receiver net</a:t>
                      </a:r>
                      <a:endParaRPr lang="en-US" altLang="en-US" sz="1000" b="0">
                        <a:solidFill>
                          <a:srgbClr val="000000"/>
                        </a:solidFill>
                        <a:latin typeface="宋体" panose="02010600030101010101" pitchFamily="2" charset="-122"/>
                        <a:ea typeface="宋体" panose="02010600030101010101" pitchFamily="2" charset="-122"/>
                        <a:sym typeface="+mn-ea"/>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DK014.340110011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22</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000" b="0">
                          <a:solidFill>
                            <a:srgbClr val="000000"/>
                          </a:solidFill>
                          <a:latin typeface="宋体" panose="02010600030101010101" pitchFamily="2" charset="-122"/>
                          <a:ea typeface="宋体" panose="02010600030101010101" pitchFamily="2" charset="-122"/>
                        </a:rPr>
                        <a:t>贴合屏</a:t>
                      </a:r>
                      <a:endParaRPr lang="zh-CN"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b="0">
                          <a:solidFill>
                            <a:srgbClr val="000000"/>
                          </a:solidFill>
                          <a:latin typeface="宋体" panose="02010600030101010101" pitchFamily="2" charset="-122"/>
                          <a:ea typeface="宋体" panose="02010600030101010101" pitchFamily="2" charset="-122"/>
                        </a:rPr>
                        <a:t>TP-LCD component(sub material)</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DK029.140200011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4000">
                <a:tc>
                  <a:txBody>
                    <a:bodyPr/>
                    <a:p>
                      <a:pPr indent="0" algn="ctr">
                        <a:buNone/>
                      </a:pPr>
                      <a:r>
                        <a:rPr lang="en-US" sz="1000" b="0">
                          <a:solidFill>
                            <a:srgbClr val="000000"/>
                          </a:solidFill>
                          <a:latin typeface="宋体" panose="02010600030101010101" pitchFamily="2" charset="-122"/>
                          <a:ea typeface="宋体" panose="02010600030101010101" pitchFamily="2" charset="-122"/>
                        </a:rPr>
                        <a:t>2</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000" b="0">
                          <a:solidFill>
                            <a:srgbClr val="000000"/>
                          </a:solidFill>
                          <a:latin typeface="宋体" panose="02010600030101010101" pitchFamily="2" charset="-122"/>
                          <a:ea typeface="宋体" panose="02010600030101010101" pitchFamily="2" charset="-122"/>
                        </a:rPr>
                        <a:t>指纹模组</a:t>
                      </a:r>
                      <a:endParaRPr lang="zh-CN"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b="0">
                          <a:solidFill>
                            <a:srgbClr val="000000"/>
                          </a:solidFill>
                          <a:latin typeface="宋体" panose="02010600030101010101" pitchFamily="2" charset="-122"/>
                          <a:ea typeface="宋体" panose="02010600030101010101" pitchFamily="2" charset="-122"/>
                        </a:rPr>
                        <a:t>Fingerprint button(sub material)</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DK029.330400011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23</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000" b="0">
                          <a:solidFill>
                            <a:srgbClr val="000000"/>
                          </a:solidFill>
                          <a:latin typeface="宋体" panose="02010600030101010101" pitchFamily="2" charset="-122"/>
                          <a:ea typeface="宋体" panose="02010600030101010101" pitchFamily="2" charset="-122"/>
                        </a:rPr>
                        <a:t>散热铜管</a:t>
                      </a:r>
                      <a:endParaRPr lang="zh-CN"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en-US" sz="1000" b="0">
                          <a:solidFill>
                            <a:srgbClr val="000000"/>
                          </a:solidFill>
                          <a:latin typeface="宋体" panose="02010600030101010101" pitchFamily="2" charset="-122"/>
                          <a:ea typeface="宋体" panose="02010600030101010101" pitchFamily="2" charset="-122"/>
                        </a:rPr>
                        <a:t>Cooling copper pipe</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DK029.350130041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3365">
                <a:tc>
                  <a:txBody>
                    <a:bodyPr/>
                    <a:p>
                      <a:pPr indent="0" algn="ctr">
                        <a:buNone/>
                      </a:pPr>
                      <a:r>
                        <a:rPr lang="en-US" sz="1000" b="0">
                          <a:solidFill>
                            <a:srgbClr val="000000"/>
                          </a:solidFill>
                          <a:latin typeface="宋体" panose="02010600030101010101" pitchFamily="2" charset="-122"/>
                          <a:ea typeface="宋体" panose="02010600030101010101" pitchFamily="2" charset="-122"/>
                        </a:rPr>
                        <a:t>3</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000" b="0">
                          <a:solidFill>
                            <a:srgbClr val="000000"/>
                          </a:solidFill>
                          <a:latin typeface="宋体" panose="02010600030101010101" pitchFamily="2" charset="-122"/>
                          <a:ea typeface="宋体" panose="02010600030101010101" pitchFamily="2" charset="-122"/>
                        </a:rPr>
                        <a:t>防水圈</a:t>
                      </a:r>
                      <a:endParaRPr lang="zh-CN"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en-US" sz="1000" b="0">
                          <a:solidFill>
                            <a:srgbClr val="000000"/>
                          </a:solidFill>
                          <a:latin typeface="宋体" panose="02010600030101010101" pitchFamily="2" charset="-122"/>
                          <a:ea typeface="宋体" panose="02010600030101010101" pitchFamily="2" charset="-122"/>
                        </a:rPr>
                        <a:t>waterproof ring</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DK029.310210031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24</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000" b="0">
                          <a:solidFill>
                            <a:srgbClr val="000000"/>
                          </a:solidFill>
                          <a:latin typeface="宋体" panose="02010600030101010101" pitchFamily="2" charset="-122"/>
                          <a:ea typeface="宋体" panose="02010600030101010101" pitchFamily="2" charset="-122"/>
                        </a:rPr>
                        <a:t>左侧条</a:t>
                      </a:r>
                      <a:endParaRPr lang="zh-CN"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b="0">
                          <a:solidFill>
                            <a:srgbClr val="000000"/>
                          </a:solidFill>
                          <a:latin typeface="宋体" panose="02010600030101010101" pitchFamily="2" charset="-122"/>
                          <a:ea typeface="宋体" panose="02010600030101010101" pitchFamily="2" charset="-122"/>
                        </a:rPr>
                        <a:t>left side</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DK029.120130011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4000">
                <a:tc>
                  <a:txBody>
                    <a:bodyPr/>
                    <a:p>
                      <a:pPr indent="0" algn="ctr">
                        <a:buNone/>
                      </a:pPr>
                      <a:r>
                        <a:rPr lang="en-US" sz="1000" b="0">
                          <a:solidFill>
                            <a:srgbClr val="000000"/>
                          </a:solidFill>
                          <a:latin typeface="宋体" panose="02010600030101010101" pitchFamily="2" charset="-122"/>
                          <a:ea typeface="宋体" panose="02010600030101010101" pitchFamily="2" charset="-122"/>
                        </a:rPr>
                        <a:t>4</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000" b="0">
                          <a:solidFill>
                            <a:srgbClr val="000000"/>
                          </a:solidFill>
                          <a:latin typeface="宋体" panose="02010600030101010101" pitchFamily="2" charset="-122"/>
                          <a:ea typeface="宋体" panose="02010600030101010101" pitchFamily="2" charset="-122"/>
                          <a:cs typeface="宋体" panose="02010600030101010101" pitchFamily="2" charset="-122"/>
                        </a:rPr>
                        <a:t>4G天线同轴线</a:t>
                      </a:r>
                      <a:endParaRPr lang="zh-CN"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b="0">
                          <a:solidFill>
                            <a:srgbClr val="000000"/>
                          </a:solidFill>
                          <a:latin typeface="宋体" panose="02010600030101010101" pitchFamily="2" charset="-122"/>
                          <a:ea typeface="宋体" panose="02010600030101010101" pitchFamily="2" charset="-122"/>
                        </a:rPr>
                        <a:t>4G antenna coaxial line</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DK029.18100011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25</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000" b="0">
                          <a:solidFill>
                            <a:srgbClr val="000000"/>
                          </a:solidFill>
                          <a:latin typeface="宋体" panose="02010600030101010101" pitchFamily="2" charset="-122"/>
                          <a:ea typeface="宋体" panose="02010600030101010101" pitchFamily="2" charset="-122"/>
                        </a:rPr>
                        <a:t>音量按键组件</a:t>
                      </a:r>
                      <a:endParaRPr lang="zh-CN"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b="0">
                          <a:solidFill>
                            <a:srgbClr val="000000"/>
                          </a:solidFill>
                          <a:latin typeface="宋体" panose="02010600030101010101" pitchFamily="2" charset="-122"/>
                          <a:ea typeface="宋体" panose="02010600030101010101" pitchFamily="2" charset="-122"/>
                        </a:rPr>
                        <a:t>volume +/- keyboard</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DK029.120110011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4000">
                <a:tc>
                  <a:txBody>
                    <a:bodyPr/>
                    <a:p>
                      <a:pPr indent="0" algn="ctr">
                        <a:buNone/>
                      </a:pPr>
                      <a:r>
                        <a:rPr lang="en-US" sz="1000" b="0">
                          <a:solidFill>
                            <a:srgbClr val="000000"/>
                          </a:solidFill>
                          <a:latin typeface="宋体" panose="02010600030101010101" pitchFamily="2" charset="-122"/>
                          <a:ea typeface="宋体" panose="02010600030101010101" pitchFamily="2" charset="-122"/>
                        </a:rPr>
                        <a:t>5</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000" b="0">
                          <a:solidFill>
                            <a:srgbClr val="000000"/>
                          </a:solidFill>
                          <a:latin typeface="宋体" panose="02010600030101010101" pitchFamily="2" charset="-122"/>
                          <a:ea typeface="宋体" panose="02010600030101010101" pitchFamily="2" charset="-122"/>
                        </a:rPr>
                        <a:t>右侧条</a:t>
                      </a:r>
                      <a:endParaRPr lang="zh-CN"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b="0">
                          <a:solidFill>
                            <a:srgbClr val="000000"/>
                          </a:solidFill>
                          <a:latin typeface="宋体" panose="02010600030101010101" pitchFamily="2" charset="-122"/>
                          <a:ea typeface="宋体" panose="02010600030101010101" pitchFamily="2" charset="-122"/>
                        </a:rPr>
                        <a:t>right side</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DK029.120140011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26</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000" b="0">
                          <a:solidFill>
                            <a:srgbClr val="000000"/>
                          </a:solidFill>
                          <a:latin typeface="宋体" panose="02010600030101010101" pitchFamily="2" charset="-122"/>
                          <a:ea typeface="宋体" panose="02010600030101010101" pitchFamily="2" charset="-122"/>
                        </a:rPr>
                        <a:t>广角摄像头</a:t>
                      </a:r>
                      <a:endParaRPr lang="zh-CN"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b="0">
                          <a:solidFill>
                            <a:srgbClr val="000000"/>
                          </a:solidFill>
                          <a:latin typeface="宋体" panose="02010600030101010101" pitchFamily="2" charset="-122"/>
                          <a:ea typeface="宋体" panose="02010600030101010101" pitchFamily="2" charset="-122"/>
                        </a:rPr>
                        <a:t>Wide-angle camera</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DK029.160200011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9715">
                <a:tc>
                  <a:txBody>
                    <a:bodyPr/>
                    <a:p>
                      <a:pPr indent="0" algn="ctr">
                        <a:buNone/>
                      </a:pPr>
                      <a:r>
                        <a:rPr lang="en-US" sz="1000" b="0">
                          <a:solidFill>
                            <a:srgbClr val="000000"/>
                          </a:solidFill>
                          <a:latin typeface="宋体" panose="02010600030101010101" pitchFamily="2" charset="-122"/>
                          <a:ea typeface="宋体" panose="02010600030101010101" pitchFamily="2" charset="-122"/>
                        </a:rPr>
                        <a:t>6</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ClrTx/>
                        <a:buSzTx/>
                        <a:buFontTx/>
                        <a:buNone/>
                      </a:pPr>
                      <a:r>
                        <a:rPr lang="zh-CN" sz="1000" b="0">
                          <a:solidFill>
                            <a:srgbClr val="000000"/>
                          </a:solidFill>
                          <a:latin typeface="宋体" panose="02010600030101010101" pitchFamily="2" charset="-122"/>
                          <a:ea typeface="宋体" panose="02010600030101010101" pitchFamily="2" charset="-122"/>
                        </a:rPr>
                        <a:t>卡托</a:t>
                      </a:r>
                      <a:endParaRPr lang="zh-CN"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a:solidFill>
                            <a:srgbClr val="000000"/>
                          </a:solidFill>
                          <a:latin typeface="宋体" panose="02010600030101010101" pitchFamily="2" charset="-122"/>
                          <a:ea typeface="宋体" panose="02010600030101010101" pitchFamily="2" charset="-122"/>
                          <a:sym typeface="+mn-ea"/>
                        </a:rPr>
                        <a:t>card tray </a:t>
                      </a:r>
                      <a:endParaRPr lang="en-US" altLang="en-US" sz="1000" b="0">
                        <a:solidFill>
                          <a:srgbClr val="000000"/>
                        </a:solidFill>
                        <a:latin typeface="宋体" panose="02010600030101010101" pitchFamily="2" charset="-122"/>
                        <a:ea typeface="宋体" panose="02010600030101010101" pitchFamily="2" charset="-122"/>
                        <a:sym typeface="+mn-ea"/>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DK029.121300011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27</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天线四支架-4G</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b="0">
                          <a:solidFill>
                            <a:srgbClr val="000000"/>
                          </a:solidFill>
                          <a:latin typeface="宋体" panose="02010600030101010101" pitchFamily="2" charset="-122"/>
                          <a:ea typeface="宋体" panose="02010600030101010101" pitchFamily="2" charset="-122"/>
                        </a:rPr>
                        <a:t>Antenna holder-4G</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DK029.150100011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4000">
                <a:tc>
                  <a:txBody>
                    <a:bodyPr/>
                    <a:p>
                      <a:pPr indent="0" algn="ctr">
                        <a:buNone/>
                      </a:pPr>
                      <a:r>
                        <a:rPr lang="en-US" sz="1000" b="0">
                          <a:solidFill>
                            <a:srgbClr val="000000"/>
                          </a:solidFill>
                          <a:latin typeface="宋体" panose="02010600030101010101" pitchFamily="2" charset="-122"/>
                          <a:ea typeface="宋体" panose="02010600030101010101" pitchFamily="2" charset="-122"/>
                        </a:rPr>
                        <a:t>7</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ClrTx/>
                        <a:buSzTx/>
                        <a:buFontTx/>
                        <a:buNone/>
                      </a:pPr>
                      <a:r>
                        <a:rPr lang="zh-CN" sz="1000" b="0">
                          <a:solidFill>
                            <a:srgbClr val="000000"/>
                          </a:solidFill>
                          <a:latin typeface="宋体" panose="02010600030101010101" pitchFamily="2" charset="-122"/>
                          <a:ea typeface="宋体" panose="02010600030101010101" pitchFamily="2" charset="-122"/>
                        </a:rPr>
                        <a:t>前摄密封胶套</a:t>
                      </a:r>
                      <a:endParaRPr lang="zh-CN"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a:solidFill>
                            <a:srgbClr val="000000"/>
                          </a:solidFill>
                          <a:latin typeface="宋体" panose="02010600030101010101" pitchFamily="2" charset="-122"/>
                          <a:ea typeface="宋体" panose="02010600030101010101" pitchFamily="2" charset="-122"/>
                          <a:sym typeface="+mn-ea"/>
                        </a:rPr>
                        <a:t>Front camera seal cover</a:t>
                      </a:r>
                      <a:endParaRPr lang="en-US" altLang="en-US" sz="1000" b="0">
                        <a:solidFill>
                          <a:srgbClr val="000000"/>
                        </a:solidFill>
                        <a:latin typeface="宋体" panose="02010600030101010101" pitchFamily="2" charset="-122"/>
                        <a:ea typeface="宋体" panose="02010600030101010101" pitchFamily="2" charset="-122"/>
                        <a:sym typeface="+mn-ea"/>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DK029.310210081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28</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000" b="0">
                          <a:solidFill>
                            <a:srgbClr val="000000"/>
                          </a:solidFill>
                          <a:latin typeface="宋体" panose="02010600030101010101" pitchFamily="2" charset="-122"/>
                          <a:ea typeface="宋体" panose="02010600030101010101" pitchFamily="2" charset="-122"/>
                        </a:rPr>
                        <a:t>补光灯小板</a:t>
                      </a:r>
                      <a:endParaRPr lang="zh-CN"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b="0">
                          <a:solidFill>
                            <a:srgbClr val="000000"/>
                          </a:solidFill>
                          <a:latin typeface="宋体" panose="02010600030101010101" pitchFamily="2" charset="-122"/>
                          <a:ea typeface="宋体" panose="02010600030101010101" pitchFamily="2" charset="-122"/>
                        </a:rPr>
                        <a:t>Fill light board</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DK029.110100091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4635">
                <a:tc>
                  <a:txBody>
                    <a:bodyPr/>
                    <a:p>
                      <a:pPr indent="0" algn="ctr">
                        <a:buNone/>
                      </a:pPr>
                      <a:r>
                        <a:rPr lang="en-US" sz="1000" b="0">
                          <a:solidFill>
                            <a:srgbClr val="000000"/>
                          </a:solidFill>
                          <a:latin typeface="宋体" panose="02010600030101010101" pitchFamily="2" charset="-122"/>
                          <a:ea typeface="宋体" panose="02010600030101010101" pitchFamily="2" charset="-122"/>
                        </a:rPr>
                        <a:t>8</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ClrTx/>
                        <a:buSzTx/>
                        <a:buFontTx/>
                        <a:buNone/>
                      </a:pPr>
                      <a:r>
                        <a:rPr lang="zh-CN" sz="1000" b="0">
                          <a:solidFill>
                            <a:srgbClr val="000000"/>
                          </a:solidFill>
                          <a:latin typeface="宋体" panose="02010600030101010101" pitchFamily="2" charset="-122"/>
                          <a:ea typeface="宋体" panose="02010600030101010101" pitchFamily="2" charset="-122"/>
                        </a:rPr>
                        <a:t>前置摄像头</a:t>
                      </a:r>
                      <a:endParaRPr lang="zh-CN"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a:solidFill>
                            <a:srgbClr val="000000"/>
                          </a:solidFill>
                          <a:latin typeface="宋体" panose="02010600030101010101" pitchFamily="2" charset="-122"/>
                          <a:ea typeface="宋体" panose="02010600030101010101" pitchFamily="2" charset="-122"/>
                          <a:sym typeface="+mn-ea"/>
                        </a:rPr>
                        <a:t>Front camera</a:t>
                      </a:r>
                      <a:endParaRPr lang="en-US" altLang="en-US" sz="1000" b="0">
                        <a:solidFill>
                          <a:srgbClr val="000000"/>
                        </a:solidFill>
                        <a:latin typeface="宋体" panose="02010600030101010101" pitchFamily="2" charset="-122"/>
                        <a:ea typeface="宋体" panose="02010600030101010101" pitchFamily="2" charset="-122"/>
                        <a:sym typeface="+mn-ea"/>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DK023.160300022</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29</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000" b="0">
                          <a:solidFill>
                            <a:srgbClr val="000000"/>
                          </a:solidFill>
                          <a:latin typeface="宋体" panose="02010600030101010101" pitchFamily="2" charset="-122"/>
                          <a:ea typeface="宋体" panose="02010600030101010101" pitchFamily="2" charset="-122"/>
                        </a:rPr>
                        <a:t>面壳组件</a:t>
                      </a:r>
                      <a:endParaRPr lang="zh-CN"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en-US" sz="1000" b="0">
                          <a:solidFill>
                            <a:srgbClr val="000000"/>
                          </a:solidFill>
                          <a:latin typeface="宋体" panose="02010600030101010101" pitchFamily="2" charset="-122"/>
                          <a:ea typeface="宋体" panose="02010600030101010101" pitchFamily="2" charset="-122"/>
                        </a:rPr>
                        <a:t>Front case component</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DK029.310100031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3365">
                <a:tc>
                  <a:txBody>
                    <a:bodyPr/>
                    <a:p>
                      <a:pPr indent="0" algn="ctr">
                        <a:buNone/>
                      </a:pPr>
                      <a:r>
                        <a:rPr lang="en-US" sz="1000" b="0">
                          <a:solidFill>
                            <a:srgbClr val="000000"/>
                          </a:solidFill>
                          <a:latin typeface="宋体" panose="02010600030101010101" pitchFamily="2" charset="-122"/>
                          <a:ea typeface="宋体" panose="02010600030101010101" pitchFamily="2" charset="-122"/>
                        </a:rPr>
                        <a:t>9</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ClrTx/>
                        <a:buSzTx/>
                        <a:buFontTx/>
                        <a:buNone/>
                      </a:pPr>
                      <a:r>
                        <a:rPr lang="zh-CN" sz="1000" b="0">
                          <a:solidFill>
                            <a:srgbClr val="000000"/>
                          </a:solidFill>
                          <a:latin typeface="宋体" panose="02010600030101010101" pitchFamily="2" charset="-122"/>
                          <a:ea typeface="宋体" panose="02010600030101010101" pitchFamily="2" charset="-122"/>
                        </a:rPr>
                        <a:t>光距感密封胶套</a:t>
                      </a:r>
                      <a:endParaRPr lang="zh-CN"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a:solidFill>
                            <a:srgbClr val="000000"/>
                          </a:solidFill>
                          <a:latin typeface="宋体" panose="02010600030101010101" pitchFamily="2" charset="-122"/>
                          <a:ea typeface="宋体" panose="02010600030101010101" pitchFamily="2" charset="-122"/>
                          <a:sym typeface="+mn-ea"/>
                        </a:rPr>
                        <a:t>light distance+Signal indicator seal cover</a:t>
                      </a:r>
                      <a:endParaRPr lang="en-US" altLang="en-US" sz="1000" b="0">
                        <a:solidFill>
                          <a:srgbClr val="000000"/>
                        </a:solidFill>
                        <a:latin typeface="宋体" panose="02010600030101010101" pitchFamily="2" charset="-122"/>
                        <a:ea typeface="宋体" panose="02010600030101010101" pitchFamily="2" charset="-122"/>
                        <a:sym typeface="+mn-ea"/>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DK029.310210091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30</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000" b="0">
                          <a:solidFill>
                            <a:srgbClr val="000000"/>
                          </a:solidFill>
                          <a:latin typeface="宋体" panose="02010600030101010101" pitchFamily="2" charset="-122"/>
                          <a:ea typeface="宋体" panose="02010600030101010101" pitchFamily="2" charset="-122"/>
                          <a:cs typeface="宋体" panose="02010600030101010101" pitchFamily="2" charset="-122"/>
                        </a:rPr>
                        <a:t>快充FPC</a:t>
                      </a:r>
                      <a:endParaRPr lang="zh-CN"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b="0">
                          <a:solidFill>
                            <a:srgbClr val="000000"/>
                          </a:solidFill>
                          <a:latin typeface="宋体" panose="02010600030101010101" pitchFamily="2" charset="-122"/>
                          <a:ea typeface="宋体" panose="02010600030101010101" pitchFamily="2" charset="-122"/>
                        </a:rPr>
                        <a:t>Fast charging FPC</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DK029.110100031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4000">
                <a:tc>
                  <a:txBody>
                    <a:bodyPr/>
                    <a:p>
                      <a:pPr indent="0" algn="ctr">
                        <a:buNone/>
                      </a:pPr>
                      <a:r>
                        <a:rPr lang="en-US" sz="1000" b="0">
                          <a:solidFill>
                            <a:srgbClr val="000000"/>
                          </a:solidFill>
                          <a:latin typeface="宋体" panose="02010600030101010101" pitchFamily="2" charset="-122"/>
                          <a:ea typeface="宋体" panose="02010600030101010101" pitchFamily="2" charset="-122"/>
                        </a:rPr>
                        <a:t>10</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ClrTx/>
                        <a:buSzTx/>
                        <a:buFontTx/>
                        <a:buNone/>
                      </a:pPr>
                      <a:r>
                        <a:rPr lang="zh-CN" sz="1000" b="0">
                          <a:solidFill>
                            <a:srgbClr val="000000"/>
                          </a:solidFill>
                          <a:latin typeface="宋体" panose="02010600030101010101" pitchFamily="2" charset="-122"/>
                          <a:ea typeface="宋体" panose="02010600030101010101" pitchFamily="2" charset="-122"/>
                        </a:rPr>
                        <a:t>光距感模组</a:t>
                      </a:r>
                      <a:endParaRPr lang="zh-CN"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b="0">
                          <a:solidFill>
                            <a:srgbClr val="000000"/>
                          </a:solidFill>
                          <a:latin typeface="宋体" panose="02010600030101010101" pitchFamily="2" charset="-122"/>
                          <a:ea typeface="宋体" panose="02010600030101010101" pitchFamily="2" charset="-122"/>
                        </a:rPr>
                        <a:t>light distance+Signal indicator FPC</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DK029.110100061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31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主FPC</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b="0">
                          <a:solidFill>
                            <a:srgbClr val="000000"/>
                          </a:solidFill>
                          <a:latin typeface="宋体" panose="02010600030101010101" pitchFamily="2" charset="-122"/>
                          <a:ea typeface="宋体" panose="02010600030101010101" pitchFamily="2" charset="-122"/>
                        </a:rPr>
                        <a:t>Main FPC</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DK029.110100021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4000">
                <a:tc>
                  <a:txBody>
                    <a:bodyPr/>
                    <a:p>
                      <a:pPr indent="0" algn="ctr">
                        <a:buNone/>
                      </a:pPr>
                      <a:r>
                        <a:rPr lang="en-US" sz="1000" b="0">
                          <a:solidFill>
                            <a:srgbClr val="000000"/>
                          </a:solidFill>
                          <a:latin typeface="宋体" panose="02010600030101010101" pitchFamily="2" charset="-122"/>
                          <a:ea typeface="宋体" panose="02010600030101010101" pitchFamily="2" charset="-122"/>
                        </a:rPr>
                        <a:t>11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ClrTx/>
                        <a:buSzTx/>
                        <a:buFontTx/>
                        <a:buNone/>
                      </a:pPr>
                      <a:r>
                        <a:rPr lang="zh-CN" sz="1000" b="0">
                          <a:solidFill>
                            <a:srgbClr val="000000"/>
                          </a:solidFill>
                          <a:latin typeface="宋体" panose="02010600030101010101" pitchFamily="2" charset="-122"/>
                          <a:ea typeface="宋体" panose="02010600030101010101" pitchFamily="2" charset="-122"/>
                          <a:cs typeface="宋体" panose="02010600030101010101" pitchFamily="2" charset="-122"/>
                        </a:rPr>
                        <a:t>补光灯小板FPC</a:t>
                      </a:r>
                      <a:endParaRPr lang="zh-CN"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b="0">
                          <a:solidFill>
                            <a:srgbClr val="000000"/>
                          </a:solidFill>
                          <a:latin typeface="宋体" panose="02010600030101010101" pitchFamily="2" charset="-122"/>
                          <a:ea typeface="宋体" panose="02010600030101010101" pitchFamily="2" charset="-122"/>
                        </a:rPr>
                        <a:t>Fill light board FPC</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DK029.110100081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32</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000" b="0">
                          <a:solidFill>
                            <a:srgbClr val="000000"/>
                          </a:solidFill>
                          <a:latin typeface="宋体" panose="02010600030101010101" pitchFamily="2" charset="-122"/>
                          <a:ea typeface="宋体" panose="02010600030101010101" pitchFamily="2" charset="-122"/>
                        </a:rPr>
                        <a:t>电池</a:t>
                      </a:r>
                      <a:endParaRPr lang="zh-CN"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a:solidFill>
                            <a:srgbClr val="000000"/>
                          </a:solidFill>
                          <a:latin typeface="宋体" panose="02010600030101010101" pitchFamily="2" charset="-122"/>
                          <a:ea typeface="宋体" panose="02010600030101010101" pitchFamily="2" charset="-122"/>
                          <a:sym typeface="+mn-ea"/>
                        </a:rPr>
                        <a:t>Battery</a:t>
                      </a:r>
                      <a:endParaRPr lang="en-US" altLang="en-US" sz="1000" b="0">
                        <a:solidFill>
                          <a:srgbClr val="000000"/>
                        </a:solidFill>
                        <a:latin typeface="宋体" panose="02010600030101010101" pitchFamily="2" charset="-122"/>
                        <a:ea typeface="宋体" panose="02010600030101010101" pitchFamily="2" charset="-122"/>
                        <a:sym typeface="+mn-ea"/>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DK029.211008611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4000">
                <a:tc>
                  <a:txBody>
                    <a:bodyPr/>
                    <a:p>
                      <a:pPr indent="0" algn="ctr">
                        <a:buNone/>
                      </a:pPr>
                      <a:r>
                        <a:rPr lang="en-US" sz="1000" b="0">
                          <a:solidFill>
                            <a:srgbClr val="000000"/>
                          </a:solidFill>
                          <a:latin typeface="宋体" panose="02010600030101010101" pitchFamily="2" charset="-122"/>
                          <a:ea typeface="宋体" panose="02010600030101010101" pitchFamily="2" charset="-122"/>
                        </a:rPr>
                        <a:t>12</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ClrTx/>
                        <a:buSzTx/>
                        <a:buFontTx/>
                        <a:buNone/>
                      </a:pPr>
                      <a:r>
                        <a:rPr lang="zh-CN" sz="1000" b="0">
                          <a:solidFill>
                            <a:srgbClr val="000000"/>
                          </a:solidFill>
                          <a:latin typeface="宋体" panose="02010600030101010101" pitchFamily="2" charset="-122"/>
                          <a:ea typeface="宋体" panose="02010600030101010101" pitchFamily="2" charset="-122"/>
                        </a:rPr>
                        <a:t>主板组件</a:t>
                      </a:r>
                      <a:endParaRPr lang="zh-CN"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b="0">
                          <a:solidFill>
                            <a:srgbClr val="000000"/>
                          </a:solidFill>
                          <a:latin typeface="宋体" panose="02010600030101010101" pitchFamily="2" charset="-122"/>
                          <a:ea typeface="宋体" panose="02010600030101010101" pitchFamily="2" charset="-122"/>
                        </a:rPr>
                        <a:t>PCBA</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DK029.110000011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33</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4G天线小板</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b="0">
                          <a:solidFill>
                            <a:srgbClr val="000000"/>
                          </a:solidFill>
                          <a:latin typeface="宋体" panose="02010600030101010101" pitchFamily="2" charset="-122"/>
                          <a:ea typeface="宋体" panose="02010600030101010101" pitchFamily="2" charset="-122"/>
                        </a:rPr>
                        <a:t>4G antenna board</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DK029.110100011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4635">
                <a:tc>
                  <a:txBody>
                    <a:bodyPr/>
                    <a:p>
                      <a:pPr indent="0" algn="ctr">
                        <a:buNone/>
                      </a:pPr>
                      <a:r>
                        <a:rPr lang="en-US" sz="1000" b="0">
                          <a:solidFill>
                            <a:srgbClr val="000000"/>
                          </a:solidFill>
                          <a:latin typeface="宋体" panose="02010600030101010101" pitchFamily="2" charset="-122"/>
                          <a:ea typeface="宋体" panose="02010600030101010101" pitchFamily="2" charset="-122"/>
                        </a:rPr>
                        <a:t>13</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ClrTx/>
                        <a:buSzTx/>
                        <a:buFontTx/>
                        <a:buNone/>
                      </a:pPr>
                      <a:r>
                        <a:rPr lang="zh-CN" sz="1000" b="0">
                          <a:solidFill>
                            <a:srgbClr val="000000"/>
                          </a:solidFill>
                          <a:latin typeface="宋体" panose="02010600030101010101" pitchFamily="2" charset="-122"/>
                          <a:ea typeface="宋体" panose="02010600030101010101" pitchFamily="2" charset="-122"/>
                        </a:rPr>
                        <a:t>单假摄</a:t>
                      </a:r>
                      <a:endParaRPr lang="zh-CN"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b="0">
                          <a:solidFill>
                            <a:schemeClr val="tx1"/>
                          </a:solidFill>
                          <a:latin typeface="宋体" panose="02010600030101010101" pitchFamily="2" charset="-122"/>
                          <a:ea typeface="宋体" panose="02010600030101010101" pitchFamily="2" charset="-122"/>
                        </a:rPr>
                        <a:t>fake camera</a:t>
                      </a:r>
                      <a:endParaRPr lang="en-US" altLang="en-US" sz="1000" b="0">
                        <a:solidFill>
                          <a:schemeClr val="tx1"/>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DK029.160400012</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34</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000" b="0">
                          <a:solidFill>
                            <a:srgbClr val="000000"/>
                          </a:solidFill>
                          <a:latin typeface="宋体" panose="02010600030101010101" pitchFamily="2" charset="-122"/>
                          <a:ea typeface="宋体" panose="02010600030101010101" pitchFamily="2" charset="-122"/>
                          <a:cs typeface="宋体" panose="02010600030101010101" pitchFamily="2" charset="-122"/>
                        </a:rPr>
                        <a:t>气压FPC</a:t>
                      </a:r>
                      <a:endParaRPr lang="zh-CN"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b="0">
                          <a:solidFill>
                            <a:srgbClr val="000000"/>
                          </a:solidFill>
                          <a:latin typeface="宋体" panose="02010600030101010101" pitchFamily="2" charset="-122"/>
                          <a:ea typeface="宋体" panose="02010600030101010101" pitchFamily="2" charset="-122"/>
                        </a:rPr>
                        <a:t>Air pressure FPC</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DK029.110100041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4000">
                <a:tc>
                  <a:txBody>
                    <a:bodyPr/>
                    <a:p>
                      <a:pPr indent="0" algn="ctr">
                        <a:buNone/>
                      </a:pPr>
                      <a:r>
                        <a:rPr lang="en-US" sz="1000" b="0">
                          <a:solidFill>
                            <a:srgbClr val="000000"/>
                          </a:solidFill>
                          <a:latin typeface="宋体" panose="02010600030101010101" pitchFamily="2" charset="-122"/>
                          <a:ea typeface="宋体" panose="02010600030101010101" pitchFamily="2" charset="-122"/>
                        </a:rPr>
                        <a:t>14</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ClrTx/>
                        <a:buSzTx/>
                        <a:buFontTx/>
                        <a:buNone/>
                      </a:pPr>
                      <a:r>
                        <a:rPr lang="zh-CN" sz="1000" b="0">
                          <a:solidFill>
                            <a:srgbClr val="000000"/>
                          </a:solidFill>
                          <a:latin typeface="宋体" panose="02010600030101010101" pitchFamily="2" charset="-122"/>
                          <a:ea typeface="宋体" panose="02010600030101010101" pitchFamily="2" charset="-122"/>
                          <a:cs typeface="宋体" panose="02010600030101010101" pitchFamily="2" charset="-122"/>
                        </a:rPr>
                        <a:t>天线支架组件-4G</a:t>
                      </a:r>
                      <a:endParaRPr lang="zh-CN"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b="0">
                          <a:solidFill>
                            <a:srgbClr val="000000"/>
                          </a:solidFill>
                          <a:latin typeface="宋体" panose="02010600030101010101" pitchFamily="2" charset="-122"/>
                          <a:ea typeface="宋体" panose="02010600030101010101" pitchFamily="2" charset="-122"/>
                        </a:rPr>
                        <a:t>Diversity/BT/WIFI/GPS antenna component-4G</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DK029.150110011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35</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000" b="0">
                          <a:solidFill>
                            <a:srgbClr val="000000"/>
                          </a:solidFill>
                          <a:latin typeface="宋体" panose="02010600030101010101" pitchFamily="2" charset="-122"/>
                          <a:ea typeface="宋体" panose="02010600030101010101" pitchFamily="2" charset="-122"/>
                        </a:rPr>
                        <a:t>喇叭防水胶套</a:t>
                      </a:r>
                      <a:endParaRPr lang="zh-CN"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en-US" sz="1000" b="0">
                          <a:solidFill>
                            <a:srgbClr val="000000"/>
                          </a:solidFill>
                          <a:latin typeface="宋体" panose="02010600030101010101" pitchFamily="2" charset="-122"/>
                          <a:ea typeface="宋体" panose="02010600030101010101" pitchFamily="2" charset="-122"/>
                        </a:rPr>
                        <a:t>speaker </a:t>
                      </a:r>
                      <a:r>
                        <a:rPr lang="en-US" altLang="en-US" sz="1000">
                          <a:solidFill>
                            <a:srgbClr val="000000"/>
                          </a:solidFill>
                          <a:latin typeface="宋体" panose="02010600030101010101" pitchFamily="2" charset="-122"/>
                          <a:ea typeface="宋体" panose="02010600030101010101" pitchFamily="2" charset="-122"/>
                          <a:sym typeface="+mn-ea"/>
                        </a:rPr>
                        <a:t>waterproof ring</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DK029.310220011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4000">
                <a:tc>
                  <a:txBody>
                    <a:bodyPr/>
                    <a:p>
                      <a:pPr indent="0" algn="ctr">
                        <a:buNone/>
                      </a:pPr>
                      <a:r>
                        <a:rPr lang="en-US" sz="1000" b="0">
                          <a:solidFill>
                            <a:srgbClr val="000000"/>
                          </a:solidFill>
                          <a:latin typeface="宋体" panose="02010600030101010101" pitchFamily="2" charset="-122"/>
                          <a:ea typeface="宋体" panose="02010600030101010101" pitchFamily="2" charset="-122"/>
                        </a:rPr>
                        <a:t>15</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ClrTx/>
                        <a:buSzTx/>
                        <a:buFontTx/>
                        <a:buNone/>
                      </a:pPr>
                      <a:r>
                        <a:rPr lang="zh-CN" sz="1000" b="0">
                          <a:solidFill>
                            <a:srgbClr val="000000"/>
                          </a:solidFill>
                          <a:latin typeface="宋体" panose="02010600030101010101" pitchFamily="2" charset="-122"/>
                          <a:ea typeface="宋体" panose="02010600030101010101" pitchFamily="2" charset="-122"/>
                        </a:rPr>
                        <a:t>后主摄像头转接排线</a:t>
                      </a:r>
                      <a:endParaRPr lang="zh-CN"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b="0">
                          <a:solidFill>
                            <a:srgbClr val="000000"/>
                          </a:solidFill>
                          <a:latin typeface="宋体" panose="02010600030101010101" pitchFamily="2" charset="-122"/>
                          <a:ea typeface="宋体" panose="02010600030101010101" pitchFamily="2" charset="-122"/>
                        </a:rPr>
                        <a:t>rear main camera FPC</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DK029.110100051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36</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NFC天线弹针</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b="0">
                          <a:solidFill>
                            <a:srgbClr val="000000"/>
                          </a:solidFill>
                          <a:latin typeface="宋体" panose="02010600030101010101" pitchFamily="2" charset="-122"/>
                          <a:ea typeface="宋体" panose="02010600030101010101" pitchFamily="2" charset="-122"/>
                        </a:rPr>
                        <a:t>NFC antenna pin</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DK029.150120031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4000">
                <a:tc>
                  <a:txBody>
                    <a:bodyPr/>
                    <a:p>
                      <a:pPr indent="0" algn="ctr">
                        <a:buNone/>
                      </a:pPr>
                      <a:r>
                        <a:rPr lang="en-US" sz="1000" b="0">
                          <a:solidFill>
                            <a:srgbClr val="000000"/>
                          </a:solidFill>
                          <a:latin typeface="宋体" panose="02010600030101010101" pitchFamily="2" charset="-122"/>
                          <a:ea typeface="宋体" panose="02010600030101010101" pitchFamily="2" charset="-122"/>
                        </a:rPr>
                        <a:t>16</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ClrTx/>
                        <a:buSzTx/>
                        <a:buFontTx/>
                        <a:buNone/>
                      </a:pPr>
                      <a:r>
                        <a:rPr lang="zh-CN" sz="1000" b="0">
                          <a:solidFill>
                            <a:srgbClr val="000000"/>
                          </a:solidFill>
                          <a:latin typeface="宋体" panose="02010600030101010101" pitchFamily="2" charset="-122"/>
                          <a:ea typeface="宋体" panose="02010600030101010101" pitchFamily="2" charset="-122"/>
                        </a:rPr>
                        <a:t>后主摄像头</a:t>
                      </a:r>
                      <a:endParaRPr lang="zh-CN"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b="0">
                          <a:solidFill>
                            <a:srgbClr val="000000"/>
                          </a:solidFill>
                          <a:latin typeface="宋体" panose="02010600030101010101" pitchFamily="2" charset="-122"/>
                          <a:ea typeface="宋体" panose="02010600030101010101" pitchFamily="2" charset="-122"/>
                        </a:rPr>
                        <a:t>Rear camera</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DK029.160100011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37</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000" b="0">
                          <a:solidFill>
                            <a:srgbClr val="000000"/>
                          </a:solidFill>
                          <a:latin typeface="宋体" panose="02010600030101010101" pitchFamily="2" charset="-122"/>
                          <a:ea typeface="宋体" panose="02010600030101010101" pitchFamily="2" charset="-122"/>
                          <a:cs typeface="宋体" panose="02010600030101010101" pitchFamily="2" charset="-122"/>
                        </a:rPr>
                        <a:t>BOX嘲叭</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-4G</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b="0">
                          <a:solidFill>
                            <a:srgbClr val="000000"/>
                          </a:solidFill>
                          <a:latin typeface="宋体" panose="02010600030101010101" pitchFamily="2" charset="-122"/>
                          <a:ea typeface="宋体" panose="02010600030101010101" pitchFamily="2" charset="-122"/>
                        </a:rPr>
                        <a:t>Speaker 4G</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DK029.170500011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3365">
                <a:tc>
                  <a:txBody>
                    <a:bodyPr/>
                    <a:p>
                      <a:pPr indent="0" algn="ctr">
                        <a:buNone/>
                      </a:pPr>
                      <a:r>
                        <a:rPr lang="en-US" sz="1000" b="0">
                          <a:solidFill>
                            <a:srgbClr val="000000"/>
                          </a:solidFill>
                          <a:latin typeface="宋体" panose="02010600030101010101" pitchFamily="2" charset="-122"/>
                          <a:ea typeface="宋体" panose="02010600030101010101" pitchFamily="2" charset="-122"/>
                        </a:rPr>
                        <a:t>17</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ClrTx/>
                        <a:buSzTx/>
                        <a:buFontTx/>
                        <a:buNone/>
                      </a:pPr>
                      <a:r>
                        <a:rPr lang="zh-CN" sz="1000" b="0">
                          <a:solidFill>
                            <a:srgbClr val="000000"/>
                          </a:solidFill>
                          <a:latin typeface="宋体" panose="02010600030101010101" pitchFamily="2" charset="-122"/>
                          <a:ea typeface="宋体" panose="02010600030101010101" pitchFamily="2" charset="-122"/>
                        </a:rPr>
                        <a:t>闪光灯排线</a:t>
                      </a:r>
                      <a:endParaRPr lang="zh-CN"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b="0">
                          <a:solidFill>
                            <a:srgbClr val="000000"/>
                          </a:solidFill>
                          <a:latin typeface="宋体" panose="02010600030101010101" pitchFamily="2" charset="-122"/>
                          <a:ea typeface="宋体" panose="02010600030101010101" pitchFamily="2" charset="-122"/>
                        </a:rPr>
                        <a:t>flashlight+mic FPC</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DK029.110100071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38</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rPr>
                        <a:t>马达</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en-US" sz="1000" b="0">
                          <a:solidFill>
                            <a:srgbClr val="000000"/>
                          </a:solidFill>
                          <a:latin typeface="宋体" panose="02010600030101010101" pitchFamily="2" charset="-122"/>
                          <a:ea typeface="宋体" panose="02010600030101010101" pitchFamily="2" charset="-122"/>
                        </a:rPr>
                        <a:t>motor</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DK029.180100011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4000">
                <a:tc>
                  <a:txBody>
                    <a:bodyPr/>
                    <a:p>
                      <a:pPr indent="0" algn="ctr">
                        <a:buNone/>
                      </a:pPr>
                      <a:r>
                        <a:rPr lang="en-US" sz="1000" b="0">
                          <a:solidFill>
                            <a:srgbClr val="000000"/>
                          </a:solidFill>
                          <a:latin typeface="宋体" panose="02010600030101010101" pitchFamily="2" charset="-122"/>
                          <a:ea typeface="宋体" panose="02010600030101010101" pitchFamily="2" charset="-122"/>
                        </a:rPr>
                        <a:t>18</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ClrTx/>
                        <a:buSzTx/>
                        <a:buFontTx/>
                        <a:buNone/>
                      </a:pPr>
                      <a:r>
                        <a:rPr lang="zh-CN" sz="1000" b="0">
                          <a:solidFill>
                            <a:srgbClr val="000000"/>
                          </a:solidFill>
                          <a:latin typeface="宋体" panose="02010600030101010101" pitchFamily="2" charset="-122"/>
                          <a:ea typeface="宋体" panose="02010600030101010101" pitchFamily="2" charset="-122"/>
                        </a:rPr>
                        <a:t>夜视摄像头</a:t>
                      </a:r>
                      <a:endParaRPr lang="zh-CN"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b="0">
                          <a:solidFill>
                            <a:srgbClr val="000000"/>
                          </a:solidFill>
                          <a:latin typeface="宋体" panose="02010600030101010101" pitchFamily="2" charset="-122"/>
                          <a:ea typeface="宋体" panose="02010600030101010101" pitchFamily="2" charset="-122"/>
                        </a:rPr>
                        <a:t>Night vision camera</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DK029.160300011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39</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摄像头支架2</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sz="1000" b="0">
                          <a:solidFill>
                            <a:srgbClr val="000000"/>
                          </a:solidFill>
                          <a:latin typeface="宋体" panose="02010600030101010101" pitchFamily="2" charset="-122"/>
                          <a:ea typeface="宋体" panose="02010600030101010101" pitchFamily="2" charset="-122"/>
                        </a:rPr>
                        <a:t>camera holder 2</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DK029.310220031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4635">
                <a:tc>
                  <a:txBody>
                    <a:bodyPr/>
                    <a:p>
                      <a:pPr indent="0" algn="ctr">
                        <a:buNone/>
                      </a:pPr>
                      <a:r>
                        <a:rPr lang="en-US" sz="1000" b="0">
                          <a:solidFill>
                            <a:srgbClr val="000000"/>
                          </a:solidFill>
                          <a:latin typeface="宋体" panose="02010600030101010101" pitchFamily="2" charset="-122"/>
                          <a:ea typeface="宋体" panose="02010600030101010101" pitchFamily="2" charset="-122"/>
                        </a:rPr>
                        <a:t>19</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ClrTx/>
                        <a:buSzTx/>
                        <a:buFontTx/>
                        <a:buNone/>
                      </a:pPr>
                      <a:r>
                        <a:rPr lang="zh-CN" sz="1000" b="0">
                          <a:solidFill>
                            <a:srgbClr val="000000"/>
                          </a:solidFill>
                          <a:latin typeface="宋体" panose="02010600030101010101" pitchFamily="2" charset="-122"/>
                          <a:ea typeface="宋体" panose="02010600030101010101" pitchFamily="2" charset="-122"/>
                        </a:rPr>
                        <a:t>底壳组件</a:t>
                      </a:r>
                      <a:endParaRPr lang="zh-CN"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en-US" sz="1000" b="0">
                          <a:solidFill>
                            <a:srgbClr val="000000"/>
                          </a:solidFill>
                          <a:latin typeface="宋体" panose="02010600030101010101" pitchFamily="2" charset="-122"/>
                          <a:ea typeface="宋体" panose="02010600030101010101" pitchFamily="2" charset="-122"/>
                        </a:rPr>
                        <a:t>Back case component</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DK029.310300031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40</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rPr>
                        <a:t>副麦密封胶套</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en-US" sz="1000" b="0">
                          <a:solidFill>
                            <a:srgbClr val="000000"/>
                          </a:solidFill>
                          <a:latin typeface="宋体" panose="02010600030101010101" pitchFamily="2" charset="-122"/>
                          <a:ea typeface="宋体" panose="02010600030101010101" pitchFamily="2" charset="-122"/>
                        </a:rPr>
                        <a:t>sub mic seal cover</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DK029.310220021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4000">
                <a:tc>
                  <a:txBody>
                    <a:bodyPr/>
                    <a:p>
                      <a:pPr indent="0" algn="ctr">
                        <a:buNone/>
                      </a:pPr>
                      <a:r>
                        <a:rPr lang="en-US" sz="1000" b="0">
                          <a:solidFill>
                            <a:srgbClr val="000000"/>
                          </a:solidFill>
                          <a:latin typeface="宋体" panose="02010600030101010101" pitchFamily="2" charset="-122"/>
                          <a:ea typeface="宋体" panose="02010600030101010101" pitchFamily="2" charset="-122"/>
                        </a:rPr>
                        <a:t>20</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ClrTx/>
                        <a:buSzTx/>
                        <a:buFontTx/>
                        <a:buNone/>
                      </a:pPr>
                      <a:r>
                        <a:rPr lang="zh-CN" sz="1000" b="0">
                          <a:solidFill>
                            <a:srgbClr val="000000"/>
                          </a:solidFill>
                          <a:latin typeface="宋体" panose="02010600030101010101" pitchFamily="2" charset="-122"/>
                          <a:ea typeface="宋体" panose="02010600030101010101" pitchFamily="2" charset="-122"/>
                          <a:cs typeface="宋体" panose="02010600030101010101" pitchFamily="2" charset="-122"/>
                        </a:rPr>
                        <a:t>底壳螺丝1</a:t>
                      </a:r>
                      <a:endParaRPr lang="zh-CN"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en-US" sz="1000">
                          <a:solidFill>
                            <a:srgbClr val="000000"/>
                          </a:solidFill>
                          <a:latin typeface="宋体" panose="02010600030101010101" pitchFamily="2" charset="-122"/>
                          <a:ea typeface="宋体" panose="02010600030101010101" pitchFamily="2" charset="-122"/>
                          <a:sym typeface="+mn-ea"/>
                        </a:rPr>
                        <a:t>Back case screw</a:t>
                      </a:r>
                      <a:endParaRPr lang="en-US" altLang="en-US" sz="1000" b="0">
                        <a:solidFill>
                          <a:srgbClr val="000000"/>
                        </a:solidFill>
                        <a:latin typeface="宋体" panose="02010600030101010101" pitchFamily="2" charset="-122"/>
                        <a:ea typeface="宋体" panose="02010600030101010101" pitchFamily="2" charset="-122"/>
                        <a:sym typeface="+mn-ea"/>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DK029.330800021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41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rPr>
                        <a:t>侧条螺丝</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en-US" sz="1000" b="0">
                          <a:solidFill>
                            <a:srgbClr val="000000"/>
                          </a:solidFill>
                          <a:latin typeface="宋体" panose="02010600030101010101" pitchFamily="2" charset="-122"/>
                          <a:ea typeface="宋体" panose="02010600030101010101" pitchFamily="2" charset="-122"/>
                        </a:rPr>
                        <a:t>side screw</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DK029.330600011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4000">
                <a:tc>
                  <a:txBody>
                    <a:bodyPr/>
                    <a:p>
                      <a:pPr indent="0" algn="ctr">
                        <a:buNone/>
                      </a:pPr>
                      <a:r>
                        <a:rPr lang="en-US" sz="1000" b="0">
                          <a:solidFill>
                            <a:srgbClr val="000000"/>
                          </a:solidFill>
                          <a:latin typeface="宋体" panose="02010600030101010101" pitchFamily="2" charset="-122"/>
                          <a:ea typeface="宋体" panose="02010600030101010101" pitchFamily="2" charset="-122"/>
                        </a:rPr>
                        <a:t>21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l">
                        <a:buClrTx/>
                        <a:buSzTx/>
                        <a:buFontTx/>
                        <a:buNone/>
                      </a:pPr>
                      <a:r>
                        <a:rPr lang="zh-CN" sz="1000" b="0">
                          <a:solidFill>
                            <a:srgbClr val="000000"/>
                          </a:solidFill>
                          <a:latin typeface="宋体" panose="02010600030101010101" pitchFamily="2" charset="-122"/>
                          <a:ea typeface="宋体" panose="02010600030101010101" pitchFamily="2" charset="-122"/>
                        </a:rPr>
                        <a:t>单假摄像头镜片</a:t>
                      </a:r>
                      <a:endParaRPr lang="zh-CN"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en-US" sz="1000" b="0">
                          <a:solidFill>
                            <a:srgbClr val="000000"/>
                          </a:solidFill>
                          <a:latin typeface="宋体" panose="02010600030101010101" pitchFamily="2" charset="-122"/>
                          <a:ea typeface="宋体" panose="02010600030101010101" pitchFamily="2" charset="-122"/>
                        </a:rPr>
                        <a:t>fake camer lens</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DK029.360120011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42</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LOGO镜片</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en-US" sz="1000" b="0">
                          <a:solidFill>
                            <a:srgbClr val="000000"/>
                          </a:solidFill>
                          <a:latin typeface="宋体" panose="02010600030101010101" pitchFamily="2" charset="-122"/>
                          <a:ea typeface="宋体" panose="02010600030101010101" pitchFamily="2" charset="-122"/>
                        </a:rPr>
                        <a:t>logo lens</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宋体" panose="02010600030101010101" pitchFamily="2" charset="-122"/>
                          <a:ea typeface="宋体" panose="02010600030101010101" pitchFamily="2" charset="-122"/>
                        </a:rPr>
                        <a:t>DK029.360130011</a:t>
                      </a:r>
                      <a:endParaRPr lang="en-US" altLang="en-US" sz="1000" b="0">
                        <a:solidFill>
                          <a:srgbClr val="000000"/>
                        </a:solidFill>
                        <a:latin typeface="宋体" panose="02010600030101010101" pitchFamily="2" charset="-122"/>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文本框 23"/>
          <p:cNvSpPr txBox="1">
            <a:spLocks noChangeArrowheads="1"/>
          </p:cNvSpPr>
          <p:nvPr/>
        </p:nvSpPr>
        <p:spPr bwMode="auto">
          <a:xfrm>
            <a:off x="3780791" y="2921212"/>
            <a:ext cx="51943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600" b="1">
                <a:solidFill>
                  <a:schemeClr val="tx1"/>
                </a:solidFill>
                <a:latin typeface="微软雅黑" panose="020B0503020204020204" pitchFamily="34" charset="-122"/>
                <a:ea typeface="微软雅黑" panose="020B0503020204020204" pitchFamily="34" charset="-122"/>
              </a:rPr>
              <a:t>THANKS</a:t>
            </a:r>
            <a:endParaRPr lang="en-US" altLang="zh-CN" sz="3600" b="1">
              <a:solidFill>
                <a:schemeClr val="tx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4" name="文本框 3"/>
          <p:cNvSpPr txBox="1"/>
          <p:nvPr/>
        </p:nvSpPr>
        <p:spPr>
          <a:xfrm>
            <a:off x="600075" y="536575"/>
            <a:ext cx="8115935" cy="1198880"/>
          </a:xfrm>
          <a:prstGeom prst="rect">
            <a:avLst/>
          </a:prstGeom>
          <a:noFill/>
        </p:spPr>
        <p:txBody>
          <a:bodyPr wrap="square" rtlCol="0">
            <a:spAutoFit/>
          </a:bodyPr>
          <a:p>
            <a:r>
              <a:rPr lang="en-US" altLang="zh-CN" sz="2400" b="1">
                <a:latin typeface="宋体" panose="02010600030101010101" pitchFamily="2" charset="-122"/>
                <a:ea typeface="宋体" panose="02010600030101010101" pitchFamily="2" charset="-122"/>
                <a:cs typeface="宋体" panose="02010600030101010101" pitchFamily="2" charset="-122"/>
              </a:rPr>
              <a:t>1</a:t>
            </a:r>
            <a:r>
              <a:rPr lang="zh-CN" altLang="en-US" sz="2400" b="1">
                <a:latin typeface="宋体" panose="02010600030101010101" pitchFamily="2" charset="-122"/>
                <a:ea typeface="宋体" panose="02010600030101010101" pitchFamily="2" charset="-122"/>
                <a:cs typeface="宋体" panose="02010600030101010101" pitchFamily="2" charset="-122"/>
              </a:rPr>
              <a:t>、整机外观检查</a:t>
            </a:r>
            <a:r>
              <a:rPr lang="en-US" altLang="zh-CN" sz="2400" b="1">
                <a:latin typeface="宋体" panose="02010600030101010101" pitchFamily="2" charset="-122"/>
                <a:ea typeface="宋体" panose="02010600030101010101" pitchFamily="2" charset="-122"/>
                <a:cs typeface="宋体" panose="02010600030101010101" pitchFamily="2" charset="-122"/>
              </a:rPr>
              <a:t>  </a:t>
            </a:r>
            <a:endParaRPr lang="en-US" altLang="zh-CN" sz="2400" b="1">
              <a:latin typeface="宋体" panose="02010600030101010101" pitchFamily="2" charset="-122"/>
              <a:ea typeface="宋体" panose="02010600030101010101" pitchFamily="2" charset="-122"/>
              <a:cs typeface="宋体" panose="02010600030101010101" pitchFamily="2" charset="-122"/>
            </a:endParaRPr>
          </a:p>
          <a:p>
            <a:r>
              <a:rPr lang="en-US" altLang="zh-CN" sz="2400" b="1" dirty="0" smtClean="0">
                <a:latin typeface="宋体" panose="02010600030101010101" pitchFamily="2" charset="-122"/>
                <a:ea typeface="宋体" panose="02010600030101010101" pitchFamily="2" charset="-122"/>
                <a:cs typeface="宋体" panose="02010600030101010101" pitchFamily="2" charset="-122"/>
                <a:sym typeface="+mn-ea"/>
              </a:rPr>
              <a:t>Overall appearance inspection</a:t>
            </a:r>
            <a:endParaRPr lang="en-US" altLang="zh-CN" sz="2400" b="1" dirty="0" smtClean="0">
              <a:latin typeface="宋体" panose="02010600030101010101" pitchFamily="2" charset="-122"/>
              <a:ea typeface="宋体" panose="02010600030101010101" pitchFamily="2" charset="-122"/>
              <a:cs typeface="宋体" panose="02010600030101010101" pitchFamily="2" charset="-122"/>
            </a:endParaRPr>
          </a:p>
          <a:p>
            <a:endParaRPr lang="en-US" altLang="zh-CN" sz="2400" b="1">
              <a:latin typeface="宋体" panose="02010600030101010101" pitchFamily="2" charset="-122"/>
              <a:ea typeface="宋体" panose="02010600030101010101" pitchFamily="2" charset="-122"/>
              <a:cs typeface="宋体" panose="02010600030101010101" pitchFamily="2" charset="-122"/>
            </a:endParaRPr>
          </a:p>
        </p:txBody>
      </p:sp>
      <p:sp>
        <p:nvSpPr>
          <p:cNvPr id="7" name="文本框 6"/>
          <p:cNvSpPr txBox="1"/>
          <p:nvPr/>
        </p:nvSpPr>
        <p:spPr>
          <a:xfrm>
            <a:off x="1795780" y="5803900"/>
            <a:ext cx="2021840" cy="683895"/>
          </a:xfrm>
          <a:prstGeom prst="rect">
            <a:avLst/>
          </a:prstGeom>
          <a:noFill/>
        </p:spPr>
        <p:txBody>
          <a:bodyPr wrap="square" rtlCol="0">
            <a:noAutofit/>
          </a:bodyPr>
          <a:p>
            <a:r>
              <a:rPr lang="en-US" altLang="zh-CN" dirty="0" smtClean="0">
                <a:latin typeface="宋体" panose="02010600030101010101" pitchFamily="2" charset="-122"/>
                <a:cs typeface="宋体" panose="02010600030101010101" pitchFamily="2" charset="-122"/>
                <a:sym typeface="+mn-ea"/>
              </a:rPr>
              <a:t>BL8800Pro</a:t>
            </a:r>
            <a:r>
              <a:rPr lang="en-US" altLang="zh-CN"/>
              <a:t> </a:t>
            </a:r>
            <a:r>
              <a:rPr lang="zh-CN" altLang="en-US"/>
              <a:t>正面</a:t>
            </a:r>
            <a:endParaRPr lang="zh-CN" altLang="en-US"/>
          </a:p>
          <a:p>
            <a:r>
              <a:rPr lang="en-US" altLang="zh-CN">
                <a:sym typeface="+mn-ea"/>
              </a:rPr>
              <a:t>Positive</a:t>
            </a:r>
            <a:endParaRPr lang="en-US" altLang="zh-CN"/>
          </a:p>
          <a:p>
            <a:endParaRPr lang="zh-CN" altLang="en-US"/>
          </a:p>
        </p:txBody>
      </p:sp>
      <p:sp>
        <p:nvSpPr>
          <p:cNvPr id="8" name="文本框 7"/>
          <p:cNvSpPr txBox="1"/>
          <p:nvPr/>
        </p:nvSpPr>
        <p:spPr>
          <a:xfrm>
            <a:off x="4318635" y="5803900"/>
            <a:ext cx="1909445" cy="552450"/>
          </a:xfrm>
          <a:prstGeom prst="rect">
            <a:avLst/>
          </a:prstGeom>
          <a:noFill/>
        </p:spPr>
        <p:txBody>
          <a:bodyPr wrap="square" rtlCol="0">
            <a:noAutofit/>
          </a:bodyPr>
          <a:p>
            <a:r>
              <a:rPr lang="en-US" altLang="zh-CN" dirty="0" smtClean="0">
                <a:latin typeface="宋体" panose="02010600030101010101" pitchFamily="2" charset="-122"/>
                <a:cs typeface="宋体" panose="02010600030101010101" pitchFamily="2" charset="-122"/>
                <a:sym typeface="+mn-ea"/>
              </a:rPr>
              <a:t>BL8800Pro</a:t>
            </a:r>
            <a:r>
              <a:rPr lang="en-US" altLang="zh-CN"/>
              <a:t> </a:t>
            </a:r>
            <a:r>
              <a:rPr lang="zh-CN" altLang="en-US"/>
              <a:t>背</a:t>
            </a:r>
            <a:r>
              <a:rPr lang="zh-CN" altLang="en-US"/>
              <a:t>面</a:t>
            </a:r>
            <a:endParaRPr lang="zh-CN" altLang="en-US"/>
          </a:p>
          <a:p>
            <a:r>
              <a:rPr lang="en-US" altLang="zh-CN">
                <a:sym typeface="+mn-ea"/>
              </a:rPr>
              <a:t>Reversed</a:t>
            </a:r>
            <a:endParaRPr lang="zh-CN" altLang="en-US"/>
          </a:p>
        </p:txBody>
      </p:sp>
      <p:sp>
        <p:nvSpPr>
          <p:cNvPr id="10" name="文本框 9"/>
          <p:cNvSpPr txBox="1"/>
          <p:nvPr/>
        </p:nvSpPr>
        <p:spPr>
          <a:xfrm>
            <a:off x="6409690" y="1354455"/>
            <a:ext cx="5172710" cy="4154805"/>
          </a:xfrm>
          <a:prstGeom prst="rect">
            <a:avLst/>
          </a:prstGeom>
          <a:noFill/>
        </p:spPr>
        <p:txBody>
          <a:bodyPr wrap="square" rtlCol="0">
            <a:noAutofit/>
          </a:bodyPr>
          <a:p>
            <a:r>
              <a:rPr lang="en-US" altLang="zh-CN">
                <a:latin typeface="宋体" panose="02010600030101010101" pitchFamily="2" charset="-122"/>
                <a:ea typeface="宋体" panose="02010600030101010101" pitchFamily="2" charset="-122"/>
                <a:cs typeface="宋体" panose="02010600030101010101" pitchFamily="2" charset="-122"/>
              </a:rPr>
              <a:t>1</a:t>
            </a:r>
            <a:r>
              <a:rPr lang="zh-CN" altLang="en-US">
                <a:latin typeface="宋体" panose="02010600030101010101" pitchFamily="2" charset="-122"/>
                <a:ea typeface="宋体" panose="02010600030101010101" pitchFamily="2" charset="-122"/>
                <a:cs typeface="宋体" panose="02010600030101010101" pitchFamily="2" charset="-122"/>
              </a:rPr>
              <a:t>、检查机身是否有明显碰撞、跌落损失情况</a:t>
            </a:r>
            <a:endParaRPr lang="zh-CN" altLang="en-US">
              <a:latin typeface="宋体" panose="02010600030101010101" pitchFamily="2" charset="-122"/>
              <a:ea typeface="宋体" panose="02010600030101010101" pitchFamily="2" charset="-122"/>
              <a:cs typeface="宋体" panose="02010600030101010101" pitchFamily="2" charset="-122"/>
            </a:endParaRPr>
          </a:p>
          <a:p>
            <a:r>
              <a:rPr lang="en-US" altLang="zh-CN">
                <a:latin typeface="宋体" panose="02010600030101010101" pitchFamily="2" charset="-122"/>
                <a:ea typeface="宋体" panose="02010600030101010101" pitchFamily="2" charset="-122"/>
                <a:cs typeface="宋体" panose="02010600030101010101" pitchFamily="2" charset="-122"/>
              </a:rPr>
              <a:t>   Check if the phone has obvious collision or fall down</a:t>
            </a:r>
            <a:endParaRPr lang="en-US" altLang="zh-CN">
              <a:latin typeface="宋体" panose="02010600030101010101" pitchFamily="2" charset="-122"/>
              <a:ea typeface="宋体" panose="02010600030101010101" pitchFamily="2" charset="-122"/>
              <a:cs typeface="宋体" panose="02010600030101010101" pitchFamily="2" charset="-122"/>
            </a:endParaRPr>
          </a:p>
          <a:p>
            <a:endParaRPr lang="zh-CN" altLang="en-US">
              <a:latin typeface="宋体" panose="02010600030101010101" pitchFamily="2" charset="-122"/>
              <a:ea typeface="宋体" panose="02010600030101010101" pitchFamily="2" charset="-122"/>
              <a:cs typeface="宋体" panose="02010600030101010101" pitchFamily="2" charset="-122"/>
            </a:endParaRPr>
          </a:p>
          <a:p>
            <a:r>
              <a:rPr lang="en-US" altLang="zh-CN">
                <a:latin typeface="宋体" panose="02010600030101010101" pitchFamily="2" charset="-122"/>
                <a:ea typeface="宋体" panose="02010600030101010101" pitchFamily="2" charset="-122"/>
                <a:cs typeface="宋体" panose="02010600030101010101" pitchFamily="2" charset="-122"/>
              </a:rPr>
              <a:t>2</a:t>
            </a:r>
            <a:r>
              <a:rPr lang="zh-CN" altLang="en-US">
                <a:latin typeface="宋体" panose="02010600030101010101" pitchFamily="2" charset="-122"/>
                <a:ea typeface="宋体" panose="02010600030101010101" pitchFamily="2" charset="-122"/>
                <a:cs typeface="宋体" panose="02010600030101010101" pitchFamily="2" charset="-122"/>
              </a:rPr>
              <a:t>、检查屏幕是否有刮痕、破裂情况</a:t>
            </a:r>
            <a:endParaRPr lang="zh-CN" altLang="en-US">
              <a:latin typeface="宋体" panose="02010600030101010101" pitchFamily="2" charset="-122"/>
              <a:ea typeface="宋体" panose="02010600030101010101" pitchFamily="2" charset="-122"/>
              <a:cs typeface="宋体" panose="02010600030101010101" pitchFamily="2" charset="-122"/>
            </a:endParaRPr>
          </a:p>
          <a:p>
            <a:r>
              <a:rPr lang="en-US" altLang="zh-CN">
                <a:latin typeface="宋体" panose="02010600030101010101" pitchFamily="2" charset="-122"/>
                <a:ea typeface="宋体" panose="02010600030101010101" pitchFamily="2" charset="-122"/>
                <a:cs typeface="宋体" panose="02010600030101010101" pitchFamily="2" charset="-122"/>
                <a:sym typeface="+mn-ea"/>
              </a:rPr>
              <a:t>   Check if the screen with scratches and cracks</a:t>
            </a:r>
            <a:endParaRPr lang="zh-CN" altLang="en-US">
              <a:latin typeface="宋体" panose="02010600030101010101" pitchFamily="2" charset="-122"/>
              <a:ea typeface="宋体" panose="02010600030101010101" pitchFamily="2" charset="-122"/>
              <a:cs typeface="宋体" panose="02010600030101010101" pitchFamily="2" charset="-122"/>
            </a:endParaRPr>
          </a:p>
          <a:p>
            <a:endParaRPr lang="zh-CN" altLang="en-US">
              <a:latin typeface="宋体" panose="02010600030101010101" pitchFamily="2" charset="-122"/>
              <a:ea typeface="宋体" panose="02010600030101010101" pitchFamily="2" charset="-122"/>
              <a:cs typeface="宋体" panose="02010600030101010101" pitchFamily="2" charset="-122"/>
            </a:endParaRPr>
          </a:p>
          <a:p>
            <a:r>
              <a:rPr lang="en-US" altLang="zh-CN">
                <a:latin typeface="宋体" panose="02010600030101010101" pitchFamily="2" charset="-122"/>
                <a:ea typeface="宋体" panose="02010600030101010101" pitchFamily="2" charset="-122"/>
                <a:cs typeface="宋体" panose="02010600030101010101" pitchFamily="2" charset="-122"/>
              </a:rPr>
              <a:t>3</a:t>
            </a:r>
            <a:r>
              <a:rPr lang="zh-CN" altLang="en-US">
                <a:latin typeface="宋体" panose="02010600030101010101" pitchFamily="2" charset="-122"/>
                <a:ea typeface="宋体" panose="02010600030101010101" pitchFamily="2" charset="-122"/>
                <a:cs typeface="宋体" panose="02010600030101010101" pitchFamily="2" charset="-122"/>
              </a:rPr>
              <a:t>、检查</a:t>
            </a:r>
            <a:r>
              <a:rPr lang="en-US" altLang="zh-CN">
                <a:latin typeface="宋体" panose="02010600030101010101" pitchFamily="2" charset="-122"/>
                <a:ea typeface="宋体" panose="02010600030101010101" pitchFamily="2" charset="-122"/>
                <a:cs typeface="宋体" panose="02010600030101010101" pitchFamily="2" charset="-122"/>
              </a:rPr>
              <a:t>USB</a:t>
            </a:r>
            <a:r>
              <a:rPr lang="zh-CN" altLang="en-US">
                <a:latin typeface="宋体" panose="02010600030101010101" pitchFamily="2" charset="-122"/>
                <a:ea typeface="宋体" panose="02010600030101010101" pitchFamily="2" charset="-122"/>
                <a:cs typeface="宋体" panose="02010600030101010101" pitchFamily="2" charset="-122"/>
              </a:rPr>
              <a:t>、耳机接口塞或耳机盖和</a:t>
            </a:r>
            <a:r>
              <a:rPr lang="en-US" altLang="zh-CN">
                <a:latin typeface="宋体" panose="02010600030101010101" pitchFamily="2" charset="-122"/>
                <a:ea typeface="宋体" panose="02010600030101010101" pitchFamily="2" charset="-122"/>
                <a:cs typeface="宋体" panose="02010600030101010101" pitchFamily="2" charset="-122"/>
              </a:rPr>
              <a:t>SIM</a:t>
            </a:r>
            <a:r>
              <a:rPr lang="zh-CN" altLang="en-US">
                <a:latin typeface="宋体" panose="02010600030101010101" pitchFamily="2" charset="-122"/>
                <a:ea typeface="宋体" panose="02010600030101010101" pitchFamily="2" charset="-122"/>
                <a:cs typeface="宋体" panose="02010600030101010101" pitchFamily="2" charset="-122"/>
              </a:rPr>
              <a:t>卡托是否完整</a:t>
            </a:r>
            <a:endParaRPr lang="zh-CN" altLang="en-US">
              <a:latin typeface="宋体" panose="02010600030101010101" pitchFamily="2" charset="-122"/>
              <a:ea typeface="宋体" panose="02010600030101010101" pitchFamily="2" charset="-122"/>
              <a:cs typeface="宋体" panose="02010600030101010101" pitchFamily="2" charset="-122"/>
            </a:endParaRPr>
          </a:p>
          <a:p>
            <a:r>
              <a:rPr lang="en-US" altLang="zh-CN">
                <a:latin typeface="宋体" panose="02010600030101010101" pitchFamily="2" charset="-122"/>
                <a:ea typeface="宋体" panose="02010600030101010101" pitchFamily="2" charset="-122"/>
                <a:cs typeface="宋体" panose="02010600030101010101" pitchFamily="2" charset="-122"/>
                <a:sym typeface="+mn-ea"/>
              </a:rPr>
              <a:t>   Check USB, headphone jack or cover and sim card tray if is complete</a:t>
            </a:r>
            <a:endParaRPr lang="en-US" altLang="zh-CN">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9" name="图片 8"/>
          <p:cNvPicPr>
            <a:picLocks noChangeAspect="1"/>
          </p:cNvPicPr>
          <p:nvPr/>
        </p:nvPicPr>
        <p:blipFill>
          <a:blip r:embed="rId1"/>
          <a:stretch>
            <a:fillRect/>
          </a:stretch>
        </p:blipFill>
        <p:spPr>
          <a:xfrm>
            <a:off x="464185" y="1884680"/>
            <a:ext cx="5989955" cy="36245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4" name="文本框 3"/>
          <p:cNvSpPr txBox="1"/>
          <p:nvPr/>
        </p:nvSpPr>
        <p:spPr>
          <a:xfrm>
            <a:off x="392430" y="323215"/>
            <a:ext cx="6993255" cy="1198880"/>
          </a:xfrm>
          <a:prstGeom prst="rect">
            <a:avLst/>
          </a:prstGeom>
          <a:noFill/>
        </p:spPr>
        <p:txBody>
          <a:bodyPr wrap="square" rtlCol="0">
            <a:spAutoFit/>
          </a:bodyPr>
          <a:p>
            <a:r>
              <a:rPr lang="en-US" altLang="zh-CN" sz="2400" b="1" dirty="0" smtClean="0">
                <a:latin typeface="宋体" panose="02010600030101010101" pitchFamily="2" charset="-122"/>
                <a:ea typeface="宋体" panose="02010600030101010101" pitchFamily="2" charset="-122"/>
                <a:cs typeface="宋体" panose="02010600030101010101" pitchFamily="2" charset="-122"/>
                <a:sym typeface="+mn-ea"/>
              </a:rPr>
              <a:t>2</a:t>
            </a:r>
            <a:r>
              <a:rPr lang="zh-CN" altLang="en-US" sz="2400" b="1" dirty="0" smtClean="0">
                <a:latin typeface="宋体" panose="02010600030101010101" pitchFamily="2" charset="-122"/>
                <a:ea typeface="宋体" panose="02010600030101010101" pitchFamily="2" charset="-122"/>
                <a:cs typeface="宋体" panose="02010600030101010101" pitchFamily="2" charset="-122"/>
                <a:sym typeface="+mn-ea"/>
              </a:rPr>
              <a:t>、</a:t>
            </a:r>
            <a:r>
              <a:rPr lang="zh-CN" altLang="zh-CN" sz="2400" b="1" dirty="0" smtClean="0">
                <a:latin typeface="宋体" panose="02010600030101010101" pitchFamily="2" charset="-122"/>
                <a:ea typeface="宋体" panose="02010600030101010101" pitchFamily="2" charset="-122"/>
                <a:cs typeface="宋体" panose="02010600030101010101" pitchFamily="2" charset="-122"/>
                <a:sym typeface="+mn-ea"/>
              </a:rPr>
              <a:t>拆机过程需要注意的事项</a:t>
            </a:r>
            <a:endParaRPr lang="zh-CN" altLang="zh-CN" sz="2400" b="1" dirty="0" smtClean="0">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2400" b="1" dirty="0" smtClean="0">
                <a:latin typeface="宋体" panose="02010600030101010101" pitchFamily="2" charset="-122"/>
                <a:ea typeface="宋体" panose="02010600030101010101" pitchFamily="2" charset="-122"/>
                <a:cs typeface="宋体" panose="02010600030101010101" pitchFamily="2" charset="-122"/>
                <a:sym typeface="+mn-ea"/>
              </a:rPr>
              <a:t>   Precautions</a:t>
            </a:r>
            <a:r>
              <a:rPr lang="en-US" altLang="zh-CN" sz="2400" b="1" dirty="0" smtClean="0">
                <a:latin typeface="宋体" panose="02010600030101010101" pitchFamily="2" charset="-122"/>
                <a:ea typeface="宋体" panose="02010600030101010101" pitchFamily="2" charset="-122"/>
                <a:cs typeface="宋体" panose="02010600030101010101" pitchFamily="2" charset="-122"/>
                <a:sym typeface="+mn-ea"/>
              </a:rPr>
              <a:t> when disassembling</a:t>
            </a:r>
            <a:endParaRPr lang="zh-CN" altLang="en-US" sz="2400" b="1" dirty="0" smtClean="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2400"/>
          </a:p>
        </p:txBody>
      </p:sp>
      <p:sp>
        <p:nvSpPr>
          <p:cNvPr id="5" name="文本框 4"/>
          <p:cNvSpPr txBox="1"/>
          <p:nvPr/>
        </p:nvSpPr>
        <p:spPr>
          <a:xfrm>
            <a:off x="553720" y="1332865"/>
            <a:ext cx="9189720" cy="3646805"/>
          </a:xfrm>
          <a:prstGeom prst="rect">
            <a:avLst/>
          </a:prstGeom>
          <a:noFill/>
        </p:spPr>
        <p:txBody>
          <a:bodyPr wrap="square" rtlCol="0">
            <a:noAutofit/>
          </a:bodyPr>
          <a:p>
            <a:r>
              <a:rPr lang="en-US" altLang="zh-CN"/>
              <a:t>1</a:t>
            </a:r>
            <a:r>
              <a:rPr lang="zh-CN" altLang="en-US"/>
              <a:t>、拆机前操作台面、人体做好静电防护措施。</a:t>
            </a:r>
            <a:endParaRPr lang="zh-CN" altLang="en-US"/>
          </a:p>
          <a:p>
            <a:r>
              <a:rPr lang="en-US" altLang="zh-CN">
                <a:sym typeface="+mn-ea"/>
              </a:rPr>
              <a:t>      The e</a:t>
            </a:r>
            <a:r>
              <a:rPr lang="zh-CN" altLang="en-US">
                <a:sym typeface="+mn-ea"/>
              </a:rPr>
              <a:t>lectrostatic protection measures should be taken on the operating table and human body before dismantling the </a:t>
            </a:r>
            <a:r>
              <a:rPr lang="en-US" altLang="zh-CN">
                <a:sym typeface="+mn-ea"/>
              </a:rPr>
              <a:t>phone</a:t>
            </a:r>
            <a:r>
              <a:rPr lang="zh-CN" altLang="en-US">
                <a:sym typeface="+mn-ea"/>
              </a:rPr>
              <a:t>.</a:t>
            </a:r>
            <a:endParaRPr lang="zh-CN" altLang="en-US">
              <a:sym typeface="+mn-ea"/>
            </a:endParaRPr>
          </a:p>
          <a:p>
            <a:endParaRPr lang="zh-CN" altLang="en-US"/>
          </a:p>
          <a:p>
            <a:r>
              <a:rPr lang="en-US" altLang="zh-CN"/>
              <a:t>2</a:t>
            </a:r>
            <a:r>
              <a:rPr lang="zh-CN" altLang="en-US"/>
              <a:t>、操作台面干净整洁，尖锐金属工具整齐放好。</a:t>
            </a:r>
            <a:endParaRPr lang="zh-CN" altLang="en-US"/>
          </a:p>
          <a:p>
            <a:r>
              <a:rPr lang="en-US" altLang="zh-CN">
                <a:sym typeface="+mn-ea"/>
              </a:rPr>
              <a:t>      The o</a:t>
            </a:r>
            <a:r>
              <a:rPr lang="zh-CN" altLang="en-US">
                <a:sym typeface="+mn-ea"/>
              </a:rPr>
              <a:t>perating table </a:t>
            </a:r>
            <a:r>
              <a:rPr lang="en-US" altLang="zh-CN">
                <a:sym typeface="+mn-ea"/>
              </a:rPr>
              <a:t>should be </a:t>
            </a:r>
            <a:r>
              <a:rPr lang="zh-CN" altLang="en-US">
                <a:sym typeface="+mn-ea"/>
              </a:rPr>
              <a:t>clean and tidy, sharp metal tools neatly placed.</a:t>
            </a:r>
            <a:endParaRPr lang="zh-CN" altLang="en-US">
              <a:sym typeface="+mn-ea"/>
            </a:endParaRPr>
          </a:p>
          <a:p>
            <a:endParaRPr lang="zh-CN" altLang="en-US"/>
          </a:p>
          <a:p>
            <a:r>
              <a:rPr lang="en-US" altLang="zh-CN"/>
              <a:t>3</a:t>
            </a:r>
            <a:r>
              <a:rPr lang="zh-CN" altLang="en-US"/>
              <a:t>、准备好需要使用的工具：螺丝刀、镊子、撬棒等。</a:t>
            </a:r>
            <a:endParaRPr lang="zh-CN" altLang="en-US"/>
          </a:p>
          <a:p>
            <a:r>
              <a:rPr lang="en-US" altLang="zh-CN"/>
              <a:t>      </a:t>
            </a:r>
            <a:r>
              <a:rPr lang="en-US" altLang="zh-CN">
                <a:sym typeface="+mn-ea"/>
              </a:rPr>
              <a:t>Prepare the tools to use:  screwdriver,tweezers, crowbar, etc</a:t>
            </a:r>
            <a:endParaRPr lang="en-US" altLang="zh-CN">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298450" y="6303645"/>
            <a:ext cx="10937240" cy="400685"/>
          </a:xfrm>
          <a:extLst>
            <a:ext uri="{909E8E84-426E-40DD-AFC4-6F175D3DCCD1}">
              <a14:hiddenFill xmlns:a14="http://schemas.microsoft.com/office/drawing/2010/main">
                <a:solidFill>
                  <a:schemeClr val="lt1"/>
                </a:solidFill>
              </a14:hiddenFill>
            </a:ext>
          </a:extLst>
        </p:spPr>
        <p:style>
          <a:lnRef idx="2">
            <a:schemeClr val="accent3"/>
          </a:lnRef>
          <a:fillRef idx="1">
            <a:schemeClr val="lt1"/>
          </a:fillRef>
          <a:effectRef idx="0">
            <a:schemeClr val="accent3"/>
          </a:effectRef>
          <a:fontRef idx="minor">
            <a:schemeClr val="dk1"/>
          </a:fontRef>
        </p:style>
        <p:txBody>
          <a:bodyPr/>
          <a:lstStyle/>
          <a:p>
            <a:pPr>
              <a:defRPr/>
            </a:pPr>
            <a:r>
              <a:rPr lang="zh-CN" altLang="en-US" b="1">
                <a:solidFill>
                  <a:schemeClr val="tx1"/>
                </a:solidFill>
              </a:rPr>
              <a:t>T5 Hex socket screwdriver</a:t>
            </a:r>
            <a:r>
              <a:rPr lang="en-US" altLang="zh-CN" b="1">
                <a:solidFill>
                  <a:schemeClr val="tx1"/>
                </a:solidFill>
              </a:rPr>
              <a:t> </a:t>
            </a:r>
            <a:r>
              <a:rPr lang="en-US" altLang="zh-CN" b="1"/>
              <a:t>                </a:t>
            </a:r>
            <a:r>
              <a:rPr lang="en-US" altLang="zh-CN" b="1">
                <a:solidFill>
                  <a:schemeClr val="tx1"/>
                </a:solidFill>
              </a:rPr>
              <a:t>  </a:t>
            </a:r>
            <a:r>
              <a:rPr lang="en-US" altLang="zh-CN" b="1">
                <a:solidFill>
                  <a:schemeClr val="tx1"/>
                </a:solidFill>
                <a:sym typeface="+mn-ea"/>
              </a:rPr>
              <a:t>cross screwdriver</a:t>
            </a:r>
            <a:r>
              <a:rPr lang="en-US" altLang="zh-CN">
                <a:solidFill>
                  <a:schemeClr val="tx1"/>
                </a:solidFill>
                <a:sym typeface="+mn-ea"/>
              </a:rPr>
              <a:t>      </a:t>
            </a:r>
            <a:r>
              <a:rPr lang="en-US" altLang="zh-CN">
                <a:sym typeface="+mn-ea"/>
              </a:rPr>
              <a:t>                                   </a:t>
            </a:r>
            <a:r>
              <a:rPr lang="en-US" altLang="zh-CN" b="1">
                <a:solidFill>
                  <a:schemeClr val="tx1"/>
                </a:solidFill>
              </a:rPr>
              <a:t>Sucker</a:t>
            </a:r>
            <a:r>
              <a:rPr lang="en-US" altLang="zh-CN" b="1">
                <a:sym typeface="+mn-ea"/>
              </a:rPr>
              <a:t>   </a:t>
            </a:r>
            <a:r>
              <a:rPr lang="en-US" altLang="zh-CN" b="1">
                <a:solidFill>
                  <a:schemeClr val="tx1"/>
                </a:solidFill>
              </a:rPr>
              <a:t> </a:t>
            </a:r>
            <a:r>
              <a:rPr lang="en-US" altLang="zh-CN" b="1">
                <a:sym typeface="+mn-ea"/>
              </a:rPr>
              <a:t>   </a:t>
            </a:r>
            <a:r>
              <a:rPr lang="en-US" altLang="zh-CN">
                <a:sym typeface="+mn-ea"/>
              </a:rPr>
              <a:t>                                </a:t>
            </a:r>
            <a:r>
              <a:rPr lang="en-US" altLang="zh-CN" b="1">
                <a:solidFill>
                  <a:schemeClr val="tx1"/>
                </a:solidFill>
              </a:rPr>
              <a:t>USB ammeter                      Heating Platform</a:t>
            </a:r>
            <a:endParaRPr lang="en-US" altLang="zh-CN" b="1">
              <a:solidFill>
                <a:schemeClr val="tx1"/>
              </a:solidFill>
            </a:endParaRPr>
          </a:p>
        </p:txBody>
      </p:sp>
      <p:sp>
        <p:nvSpPr>
          <p:cNvPr id="4" name="文本框 3"/>
          <p:cNvSpPr txBox="1"/>
          <p:nvPr/>
        </p:nvSpPr>
        <p:spPr>
          <a:xfrm>
            <a:off x="298450" y="248285"/>
            <a:ext cx="10349230" cy="953135"/>
          </a:xfrm>
          <a:prstGeom prst="rect">
            <a:avLst/>
          </a:prstGeom>
          <a:noFill/>
        </p:spPr>
        <p:txBody>
          <a:bodyPr wrap="square" rtlCol="0">
            <a:spAutoFit/>
          </a:bodyPr>
          <a:p>
            <a:r>
              <a:rPr lang="en-US" altLang="zh-CN" sz="2400" b="1" dirty="0" smtClean="0">
                <a:latin typeface="宋体" panose="02010600030101010101" pitchFamily="2" charset="-122"/>
                <a:ea typeface="宋体" panose="02010600030101010101" pitchFamily="2" charset="-122"/>
                <a:cs typeface="宋体" panose="02010600030101010101" pitchFamily="2" charset="-122"/>
                <a:sym typeface="+mn-ea"/>
              </a:rPr>
              <a:t>3</a:t>
            </a:r>
            <a:r>
              <a:rPr lang="zh-CN" altLang="en-US" sz="2400" b="1" dirty="0" smtClean="0">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b="1" dirty="0" smtClean="0">
                <a:latin typeface="宋体" panose="02010600030101010101" pitchFamily="2" charset="-122"/>
                <a:ea typeface="宋体" panose="02010600030101010101" pitchFamily="2" charset="-122"/>
                <a:cs typeface="宋体" panose="02010600030101010101" pitchFamily="2" charset="-122"/>
                <a:sym typeface="+mn-ea"/>
              </a:rPr>
              <a:t>常用的仪器设备和工具</a:t>
            </a:r>
            <a:r>
              <a:rPr lang="en-US" altLang="zh-CN" sz="2400" b="1" dirty="0" smtClean="0">
                <a:latin typeface="宋体" panose="02010600030101010101" pitchFamily="2" charset="-122"/>
                <a:ea typeface="宋体" panose="02010600030101010101" pitchFamily="2" charset="-122"/>
                <a:cs typeface="宋体" panose="02010600030101010101" pitchFamily="2" charset="-122"/>
                <a:sym typeface="+mn-ea"/>
              </a:rPr>
              <a:t> 3</a:t>
            </a:r>
            <a:r>
              <a:rPr lang="zh-CN" altLang="en-US" sz="2400" b="1" dirty="0" smtClean="0">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b="1" dirty="0" smtClean="0">
                <a:latin typeface="宋体" panose="02010600030101010101" pitchFamily="2" charset="-122"/>
                <a:ea typeface="宋体" panose="02010600030101010101" pitchFamily="2" charset="-122"/>
                <a:cs typeface="宋体" panose="02010600030101010101" pitchFamily="2" charset="-122"/>
                <a:sym typeface="+mn-ea"/>
              </a:rPr>
              <a:t>Common instruments and tools</a:t>
            </a:r>
            <a:endParaRPr lang="zh-CN" altLang="en-US" sz="2400" b="1" dirty="0" smtClean="0">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1600"/>
              <a:t>        </a:t>
            </a:r>
            <a:endParaRPr lang="en-US" altLang="zh-CN" sz="1600"/>
          </a:p>
          <a:p>
            <a:r>
              <a:rPr lang="zh-CN" altLang="en-US" sz="1600"/>
              <a:t>根据实际机型需求选取工具</a:t>
            </a:r>
            <a:endParaRPr lang="zh-CN" altLang="en-US" sz="1600"/>
          </a:p>
        </p:txBody>
      </p:sp>
      <p:pic>
        <p:nvPicPr>
          <p:cNvPr id="6" name="图片 5" descr="T5螺丝刀"/>
          <p:cNvPicPr>
            <a:picLocks noChangeAspect="1"/>
          </p:cNvPicPr>
          <p:nvPr/>
        </p:nvPicPr>
        <p:blipFill>
          <a:blip r:embed="rId1"/>
          <a:stretch>
            <a:fillRect/>
          </a:stretch>
        </p:blipFill>
        <p:spPr>
          <a:xfrm>
            <a:off x="323850" y="3372485"/>
            <a:ext cx="2192020" cy="2192020"/>
          </a:xfrm>
          <a:prstGeom prst="rect">
            <a:avLst/>
          </a:prstGeom>
        </p:spPr>
      </p:pic>
      <p:pic>
        <p:nvPicPr>
          <p:cNvPr id="7" name="图片 6" descr="镊子"/>
          <p:cNvPicPr>
            <a:picLocks noChangeAspect="1"/>
          </p:cNvPicPr>
          <p:nvPr/>
        </p:nvPicPr>
        <p:blipFill>
          <a:blip r:embed="rId2"/>
          <a:stretch>
            <a:fillRect/>
          </a:stretch>
        </p:blipFill>
        <p:spPr>
          <a:xfrm>
            <a:off x="5520055" y="925830"/>
            <a:ext cx="1757045" cy="1757045"/>
          </a:xfrm>
          <a:prstGeom prst="rect">
            <a:avLst/>
          </a:prstGeom>
        </p:spPr>
      </p:pic>
      <p:pic>
        <p:nvPicPr>
          <p:cNvPr id="8" name="图片 7" descr="拆机拨片"/>
          <p:cNvPicPr>
            <a:picLocks noChangeAspect="1"/>
          </p:cNvPicPr>
          <p:nvPr/>
        </p:nvPicPr>
        <p:blipFill>
          <a:blip r:embed="rId3"/>
          <a:stretch>
            <a:fillRect/>
          </a:stretch>
        </p:blipFill>
        <p:spPr>
          <a:xfrm>
            <a:off x="7395210" y="3372485"/>
            <a:ext cx="1967865" cy="955675"/>
          </a:xfrm>
          <a:prstGeom prst="rect">
            <a:avLst/>
          </a:prstGeom>
        </p:spPr>
      </p:pic>
      <p:pic>
        <p:nvPicPr>
          <p:cNvPr id="9" name="图片 8" descr="拆机撬棒"/>
          <p:cNvPicPr>
            <a:picLocks noChangeAspect="1"/>
          </p:cNvPicPr>
          <p:nvPr/>
        </p:nvPicPr>
        <p:blipFill>
          <a:blip r:embed="rId4"/>
          <a:stretch>
            <a:fillRect/>
          </a:stretch>
        </p:blipFill>
        <p:spPr>
          <a:xfrm>
            <a:off x="7519670" y="925830"/>
            <a:ext cx="1796415" cy="1796415"/>
          </a:xfrm>
          <a:prstGeom prst="rect">
            <a:avLst/>
          </a:prstGeom>
        </p:spPr>
      </p:pic>
      <p:pic>
        <p:nvPicPr>
          <p:cNvPr id="5" name="图片 4" descr="电烙铁"/>
          <p:cNvPicPr>
            <a:picLocks noChangeAspect="1"/>
          </p:cNvPicPr>
          <p:nvPr/>
        </p:nvPicPr>
        <p:blipFill>
          <a:blip r:embed="rId5"/>
          <a:stretch>
            <a:fillRect/>
          </a:stretch>
        </p:blipFill>
        <p:spPr>
          <a:xfrm>
            <a:off x="323850" y="925830"/>
            <a:ext cx="2808605" cy="1762760"/>
          </a:xfrm>
          <a:prstGeom prst="rect">
            <a:avLst/>
          </a:prstGeom>
        </p:spPr>
      </p:pic>
      <p:pic>
        <p:nvPicPr>
          <p:cNvPr id="10" name="图片 9" descr="无铅焊锡丝"/>
          <p:cNvPicPr>
            <a:picLocks noChangeAspect="1"/>
          </p:cNvPicPr>
          <p:nvPr/>
        </p:nvPicPr>
        <p:blipFill>
          <a:blip r:embed="rId6"/>
          <a:stretch>
            <a:fillRect/>
          </a:stretch>
        </p:blipFill>
        <p:spPr>
          <a:xfrm>
            <a:off x="3375025" y="919480"/>
            <a:ext cx="1902460" cy="1763395"/>
          </a:xfrm>
          <a:prstGeom prst="rect">
            <a:avLst/>
          </a:prstGeom>
        </p:spPr>
      </p:pic>
      <p:pic>
        <p:nvPicPr>
          <p:cNvPr id="11" name="图片 10" descr="螺丝刀"/>
          <p:cNvPicPr>
            <a:picLocks noChangeAspect="1"/>
          </p:cNvPicPr>
          <p:nvPr/>
        </p:nvPicPr>
        <p:blipFill>
          <a:blip r:embed="rId7"/>
          <a:stretch>
            <a:fillRect/>
          </a:stretch>
        </p:blipFill>
        <p:spPr>
          <a:xfrm>
            <a:off x="2515870" y="3372485"/>
            <a:ext cx="2241550" cy="2241550"/>
          </a:xfrm>
          <a:prstGeom prst="rect">
            <a:avLst/>
          </a:prstGeom>
        </p:spPr>
      </p:pic>
      <p:pic>
        <p:nvPicPr>
          <p:cNvPr id="12" name="图片 11" descr="吸盘"/>
          <p:cNvPicPr>
            <a:picLocks noChangeAspect="1"/>
          </p:cNvPicPr>
          <p:nvPr/>
        </p:nvPicPr>
        <p:blipFill>
          <a:blip r:embed="rId8"/>
          <a:stretch>
            <a:fillRect/>
          </a:stretch>
        </p:blipFill>
        <p:spPr>
          <a:xfrm>
            <a:off x="4757420" y="3372485"/>
            <a:ext cx="2814320" cy="2192020"/>
          </a:xfrm>
          <a:prstGeom prst="rect">
            <a:avLst/>
          </a:prstGeom>
        </p:spPr>
      </p:pic>
      <p:sp>
        <p:nvSpPr>
          <p:cNvPr id="13" name="文本框 12"/>
          <p:cNvSpPr txBox="1"/>
          <p:nvPr/>
        </p:nvSpPr>
        <p:spPr>
          <a:xfrm>
            <a:off x="323850" y="2692400"/>
            <a:ext cx="9303385" cy="581025"/>
          </a:xfrm>
          <a:prstGeom prst="rect">
            <a:avLst/>
          </a:prstGeom>
          <a:noFill/>
        </p:spPr>
        <p:txBody>
          <a:bodyPr wrap="square" rtlCol="0">
            <a:noAutofit/>
          </a:bodyPr>
          <a:p>
            <a:r>
              <a:rPr lang="zh-CN" altLang="en-US" sz="1600"/>
              <a:t>电烙铁electric soldering iron</a:t>
            </a:r>
            <a:r>
              <a:rPr lang="en-US" altLang="zh-CN" sz="1600"/>
              <a:t>    </a:t>
            </a:r>
            <a:r>
              <a:rPr lang="zh-CN" altLang="en-US" sz="1600"/>
              <a:t>无铅锡线Lead-free tin wire</a:t>
            </a:r>
            <a:r>
              <a:rPr lang="en-US" altLang="zh-CN" sz="1600"/>
              <a:t>         </a:t>
            </a:r>
            <a:r>
              <a:rPr lang="zh-CN" altLang="en-US" sz="1600"/>
              <a:t>镊子tweezers</a:t>
            </a:r>
            <a:r>
              <a:rPr lang="en-US" altLang="zh-CN" sz="1600"/>
              <a:t>            </a:t>
            </a:r>
            <a:r>
              <a:rPr lang="zh-CN" altLang="en-US" sz="1600"/>
              <a:t>撬棒Crowbar</a:t>
            </a:r>
            <a:endParaRPr lang="zh-CN" altLang="en-US" sz="1600"/>
          </a:p>
        </p:txBody>
      </p:sp>
      <p:sp>
        <p:nvSpPr>
          <p:cNvPr id="14" name="文本框 13"/>
          <p:cNvSpPr txBox="1"/>
          <p:nvPr/>
        </p:nvSpPr>
        <p:spPr>
          <a:xfrm>
            <a:off x="298450" y="5713095"/>
            <a:ext cx="7273290" cy="398145"/>
          </a:xfrm>
          <a:prstGeom prst="rect">
            <a:avLst/>
          </a:prstGeom>
          <a:noFill/>
        </p:spPr>
        <p:txBody>
          <a:bodyPr wrap="square" rtlCol="0">
            <a:noAutofit/>
          </a:bodyPr>
          <a:p>
            <a:r>
              <a:rPr lang="en-US" altLang="zh-CN"/>
              <a:t>T5</a:t>
            </a:r>
            <a:r>
              <a:rPr lang="zh-CN" altLang="en-US"/>
              <a:t>内六角螺丝刀</a:t>
            </a:r>
            <a:r>
              <a:rPr lang="en-US" altLang="zh-CN"/>
              <a:t>                </a:t>
            </a:r>
            <a:r>
              <a:rPr lang="zh-CN" altLang="en-US"/>
              <a:t>十字螺丝刀</a:t>
            </a:r>
            <a:r>
              <a:rPr lang="en-US" altLang="zh-CN"/>
              <a:t>                           </a:t>
            </a:r>
            <a:r>
              <a:rPr lang="zh-CN" altLang="en-US"/>
              <a:t>吸盘</a:t>
            </a:r>
            <a:r>
              <a:rPr lang="en-US" altLang="zh-CN"/>
              <a:t>                             </a:t>
            </a:r>
            <a:endParaRPr lang="en-US" altLang="zh-CN"/>
          </a:p>
        </p:txBody>
      </p:sp>
      <p:pic>
        <p:nvPicPr>
          <p:cNvPr id="15" name="图片 14" descr="万用表"/>
          <p:cNvPicPr>
            <a:picLocks noChangeAspect="1"/>
          </p:cNvPicPr>
          <p:nvPr/>
        </p:nvPicPr>
        <p:blipFill>
          <a:blip r:embed="rId9"/>
          <a:stretch>
            <a:fillRect/>
          </a:stretch>
        </p:blipFill>
        <p:spPr>
          <a:xfrm>
            <a:off x="9627235" y="919480"/>
            <a:ext cx="1419225" cy="1711960"/>
          </a:xfrm>
          <a:prstGeom prst="rect">
            <a:avLst/>
          </a:prstGeom>
        </p:spPr>
      </p:pic>
      <p:sp>
        <p:nvSpPr>
          <p:cNvPr id="16" name="文本框 15"/>
          <p:cNvSpPr txBox="1"/>
          <p:nvPr/>
        </p:nvSpPr>
        <p:spPr>
          <a:xfrm>
            <a:off x="9558655" y="2696210"/>
            <a:ext cx="2067560" cy="510540"/>
          </a:xfrm>
          <a:prstGeom prst="rect">
            <a:avLst/>
          </a:prstGeom>
          <a:noFill/>
        </p:spPr>
        <p:txBody>
          <a:bodyPr wrap="square" rtlCol="0">
            <a:noAutofit/>
          </a:bodyPr>
          <a:p>
            <a:r>
              <a:rPr lang="zh-CN" altLang="en-US"/>
              <a:t>万用表multimeter</a:t>
            </a:r>
            <a:endParaRPr lang="zh-CN" altLang="en-US"/>
          </a:p>
        </p:txBody>
      </p:sp>
      <p:pic>
        <p:nvPicPr>
          <p:cNvPr id="17" name="图片 16" descr="USB电流计"/>
          <p:cNvPicPr>
            <a:picLocks noChangeAspect="1"/>
          </p:cNvPicPr>
          <p:nvPr/>
        </p:nvPicPr>
        <p:blipFill>
          <a:blip r:embed="rId10"/>
          <a:stretch>
            <a:fillRect/>
          </a:stretch>
        </p:blipFill>
        <p:spPr>
          <a:xfrm>
            <a:off x="7831455" y="4229100"/>
            <a:ext cx="1483995" cy="1483995"/>
          </a:xfrm>
          <a:prstGeom prst="rect">
            <a:avLst/>
          </a:prstGeom>
        </p:spPr>
      </p:pic>
      <p:sp>
        <p:nvSpPr>
          <p:cNvPr id="18" name="文本框 17"/>
          <p:cNvSpPr txBox="1"/>
          <p:nvPr/>
        </p:nvSpPr>
        <p:spPr>
          <a:xfrm>
            <a:off x="7804150" y="5703570"/>
            <a:ext cx="1511300" cy="346075"/>
          </a:xfrm>
          <a:prstGeom prst="rect">
            <a:avLst/>
          </a:prstGeom>
          <a:noFill/>
        </p:spPr>
        <p:txBody>
          <a:bodyPr wrap="square" rtlCol="0">
            <a:noAutofit/>
          </a:bodyPr>
          <a:p>
            <a:r>
              <a:rPr lang="en-US" altLang="zh-CN"/>
              <a:t>USB</a:t>
            </a:r>
            <a:r>
              <a:rPr lang="zh-CN" altLang="en-US"/>
              <a:t>电流计</a:t>
            </a:r>
            <a:endParaRPr lang="zh-CN" altLang="en-US"/>
          </a:p>
        </p:txBody>
      </p:sp>
      <p:sp>
        <p:nvSpPr>
          <p:cNvPr id="19" name="文本框 18"/>
          <p:cNvSpPr txBox="1"/>
          <p:nvPr/>
        </p:nvSpPr>
        <p:spPr>
          <a:xfrm>
            <a:off x="8101330" y="4213860"/>
            <a:ext cx="730885" cy="358775"/>
          </a:xfrm>
          <a:prstGeom prst="rect">
            <a:avLst/>
          </a:prstGeom>
          <a:noFill/>
        </p:spPr>
        <p:txBody>
          <a:bodyPr wrap="square" rtlCol="0">
            <a:noAutofit/>
          </a:bodyPr>
          <a:p>
            <a:r>
              <a:rPr lang="zh-CN" altLang="en-US"/>
              <a:t>拨片</a:t>
            </a:r>
            <a:r>
              <a:rPr lang="en-US" altLang="zh-CN"/>
              <a:t>pick</a:t>
            </a:r>
            <a:endParaRPr lang="en-US" altLang="zh-CN"/>
          </a:p>
        </p:txBody>
      </p:sp>
      <p:pic>
        <p:nvPicPr>
          <p:cNvPr id="20" name="图片 19"/>
          <p:cNvPicPr>
            <a:picLocks noChangeAspect="1"/>
          </p:cNvPicPr>
          <p:nvPr/>
        </p:nvPicPr>
        <p:blipFill>
          <a:blip r:embed="rId11"/>
          <a:stretch>
            <a:fillRect/>
          </a:stretch>
        </p:blipFill>
        <p:spPr>
          <a:xfrm>
            <a:off x="9105900" y="3436620"/>
            <a:ext cx="1941195" cy="2063750"/>
          </a:xfrm>
          <a:prstGeom prst="rect">
            <a:avLst/>
          </a:prstGeom>
        </p:spPr>
      </p:pic>
      <p:sp>
        <p:nvSpPr>
          <p:cNvPr id="21" name="文本框 20"/>
          <p:cNvSpPr txBox="1"/>
          <p:nvPr/>
        </p:nvSpPr>
        <p:spPr>
          <a:xfrm>
            <a:off x="9686290" y="5641975"/>
            <a:ext cx="934085" cy="407670"/>
          </a:xfrm>
          <a:prstGeom prst="rect">
            <a:avLst/>
          </a:prstGeom>
          <a:noFill/>
        </p:spPr>
        <p:txBody>
          <a:bodyPr wrap="square" rtlCol="0">
            <a:noAutofit/>
          </a:bodyPr>
          <a:p>
            <a:r>
              <a:rPr lang="zh-CN" altLang="en-US"/>
              <a:t>加热台</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4" name="文本框 3"/>
          <p:cNvSpPr txBox="1"/>
          <p:nvPr/>
        </p:nvSpPr>
        <p:spPr>
          <a:xfrm>
            <a:off x="838200" y="176530"/>
            <a:ext cx="7730490" cy="751205"/>
          </a:xfrm>
          <a:prstGeom prst="rect">
            <a:avLst/>
          </a:prstGeom>
          <a:noFill/>
        </p:spPr>
        <p:txBody>
          <a:bodyPr wrap="square" rtlCol="0">
            <a:noAutofit/>
          </a:bodyPr>
          <a:p>
            <a:r>
              <a:rPr lang="en-US" altLang="zh-CN" sz="2400" b="1" dirty="0" smtClean="0">
                <a:latin typeface="宋体" panose="02010600030101010101" pitchFamily="2" charset="-122"/>
                <a:ea typeface="宋体" panose="02010600030101010101" pitchFamily="2" charset="-122"/>
                <a:cs typeface="宋体" panose="02010600030101010101" pitchFamily="2" charset="-122"/>
                <a:sym typeface="+mn-ea"/>
              </a:rPr>
              <a:t>4</a:t>
            </a:r>
            <a:r>
              <a:rPr lang="zh-CN" altLang="en-US" sz="2400" b="1" dirty="0" smtClean="0">
                <a:latin typeface="宋体" panose="02010600030101010101" pitchFamily="2" charset="-122"/>
                <a:ea typeface="宋体" panose="02010600030101010101" pitchFamily="2" charset="-122"/>
                <a:cs typeface="宋体" panose="02010600030101010101" pitchFamily="2" charset="-122"/>
                <a:sym typeface="+mn-ea"/>
              </a:rPr>
              <a:t>、拆机步骤</a:t>
            </a:r>
            <a:r>
              <a:rPr lang="en-US" altLang="zh-CN" sz="2400" b="1" dirty="0" smtClean="0">
                <a:latin typeface="宋体" panose="02010600030101010101" pitchFamily="2" charset="-122"/>
                <a:ea typeface="宋体" panose="02010600030101010101" pitchFamily="2" charset="-122"/>
                <a:cs typeface="宋体" panose="02010600030101010101" pitchFamily="2" charset="-122"/>
                <a:sym typeface="+mn-ea"/>
              </a:rPr>
              <a:t>  </a:t>
            </a:r>
            <a:endParaRPr lang="en-US" altLang="zh-CN" sz="2400" b="1" dirty="0" smtClean="0">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2400" b="1" dirty="0" smtClean="0">
                <a:latin typeface="宋体" panose="02010600030101010101" pitchFamily="2" charset="-122"/>
                <a:ea typeface="宋体" panose="02010600030101010101" pitchFamily="2" charset="-122"/>
                <a:cs typeface="宋体" panose="02010600030101010101" pitchFamily="2" charset="-122"/>
                <a:sym typeface="+mn-ea"/>
              </a:rPr>
              <a:t>   Disassembling steps</a:t>
            </a:r>
            <a:endParaRPr lang="en-US" altLang="zh-CN" sz="2400" b="1" dirty="0" smtClean="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5" name="文本框 4"/>
          <p:cNvSpPr txBox="1"/>
          <p:nvPr/>
        </p:nvSpPr>
        <p:spPr>
          <a:xfrm>
            <a:off x="838200" y="828040"/>
            <a:ext cx="11059160" cy="1223010"/>
          </a:xfrm>
          <a:prstGeom prst="rect">
            <a:avLst/>
          </a:prstGeom>
          <a:noFill/>
        </p:spPr>
        <p:txBody>
          <a:bodyPr wrap="square" rtlCol="0">
            <a:noAutofit/>
          </a:bodyPr>
          <a:p>
            <a:r>
              <a:rPr lang="en-US" altLang="zh-CN" sz="2000">
                <a:latin typeface="宋体" panose="02010600030101010101" pitchFamily="2" charset="-122"/>
                <a:ea typeface="宋体" panose="02010600030101010101" pitchFamily="2" charset="-122"/>
                <a:cs typeface="宋体" panose="02010600030101010101" pitchFamily="2" charset="-122"/>
              </a:rPr>
              <a:t>4.1</a:t>
            </a:r>
            <a:r>
              <a:rPr lang="zh-CN" altLang="en-US" sz="2000">
                <a:latin typeface="宋体" panose="02010600030101010101" pitchFamily="2" charset="-122"/>
                <a:ea typeface="宋体" panose="02010600030101010101" pitchFamily="2" charset="-122"/>
                <a:cs typeface="宋体" panose="02010600030101010101" pitchFamily="2" charset="-122"/>
              </a:rPr>
              <a:t>、取下</a:t>
            </a:r>
            <a:r>
              <a:rPr lang="en-US" altLang="zh-CN" sz="2000">
                <a:latin typeface="宋体" panose="02010600030101010101" pitchFamily="2" charset="-122"/>
                <a:ea typeface="宋体" panose="02010600030101010101" pitchFamily="2" charset="-122"/>
                <a:cs typeface="宋体" panose="02010600030101010101" pitchFamily="2" charset="-122"/>
              </a:rPr>
              <a:t>SIM</a:t>
            </a:r>
            <a:r>
              <a:rPr lang="zh-CN" altLang="en-US" sz="2000">
                <a:latin typeface="宋体" panose="02010600030101010101" pitchFamily="2" charset="-122"/>
                <a:ea typeface="宋体" panose="02010600030101010101" pitchFamily="2" charset="-122"/>
                <a:cs typeface="宋体" panose="02010600030101010101" pitchFamily="2" charset="-122"/>
              </a:rPr>
              <a:t>卡托，使用</a:t>
            </a:r>
            <a:r>
              <a:rPr lang="en-US" altLang="zh-CN" sz="2000">
                <a:latin typeface="宋体" panose="02010600030101010101" pitchFamily="2" charset="-122"/>
                <a:ea typeface="宋体" panose="02010600030101010101" pitchFamily="2" charset="-122"/>
                <a:cs typeface="宋体" panose="02010600030101010101" pitchFamily="2" charset="-122"/>
              </a:rPr>
              <a:t>T5</a:t>
            </a:r>
            <a:r>
              <a:rPr lang="zh-CN" altLang="en-US" sz="2000">
                <a:latin typeface="宋体" panose="02010600030101010101" pitchFamily="2" charset="-122"/>
                <a:ea typeface="宋体" panose="02010600030101010101" pitchFamily="2" charset="-122"/>
                <a:cs typeface="宋体" panose="02010600030101010101" pitchFamily="2" charset="-122"/>
              </a:rPr>
              <a:t>螺丝刀取下机器背面</a:t>
            </a:r>
            <a:r>
              <a:rPr lang="en-US" altLang="zh-CN" sz="2000">
                <a:latin typeface="宋体" panose="02010600030101010101" pitchFamily="2" charset="-122"/>
                <a:ea typeface="宋体" panose="02010600030101010101" pitchFamily="2" charset="-122"/>
                <a:cs typeface="宋体" panose="02010600030101010101" pitchFamily="2" charset="-122"/>
              </a:rPr>
              <a:t>8</a:t>
            </a:r>
            <a:r>
              <a:rPr lang="zh-CN" altLang="en-US" sz="2000">
                <a:latin typeface="宋体" panose="02010600030101010101" pitchFamily="2" charset="-122"/>
                <a:ea typeface="宋体" panose="02010600030101010101" pitchFamily="2" charset="-122"/>
                <a:cs typeface="宋体" panose="02010600030101010101" pitchFamily="2" charset="-122"/>
              </a:rPr>
              <a:t>颗螺丝和两侧面</a:t>
            </a:r>
            <a:r>
              <a:rPr lang="en-US" altLang="zh-CN" sz="2000">
                <a:latin typeface="宋体" panose="02010600030101010101" pitchFamily="2" charset="-122"/>
                <a:ea typeface="宋体" panose="02010600030101010101" pitchFamily="2" charset="-122"/>
                <a:cs typeface="宋体" panose="02010600030101010101" pitchFamily="2" charset="-122"/>
              </a:rPr>
              <a:t>6</a:t>
            </a:r>
            <a:r>
              <a:rPr lang="zh-CN" altLang="en-US" sz="2000">
                <a:latin typeface="宋体" panose="02010600030101010101" pitchFamily="2" charset="-122"/>
                <a:ea typeface="宋体" panose="02010600030101010101" pitchFamily="2" charset="-122"/>
                <a:cs typeface="宋体" panose="02010600030101010101" pitchFamily="2" charset="-122"/>
              </a:rPr>
              <a:t>颗螺丝，螺丝分类放好。</a:t>
            </a:r>
            <a:endParaRPr lang="zh-CN" altLang="en-US" sz="2000">
              <a:latin typeface="宋体" panose="02010600030101010101" pitchFamily="2" charset="-122"/>
              <a:ea typeface="宋体" panose="02010600030101010101" pitchFamily="2" charset="-122"/>
              <a:cs typeface="宋体" panose="02010600030101010101" pitchFamily="2" charset="-122"/>
            </a:endParaRPr>
          </a:p>
          <a:p>
            <a:r>
              <a:rPr lang="en-US" altLang="zh-CN" sz="2000">
                <a:latin typeface="宋体" panose="02010600030101010101" pitchFamily="2" charset="-122"/>
                <a:ea typeface="宋体" panose="02010600030101010101" pitchFamily="2" charset="-122"/>
                <a:cs typeface="宋体" panose="02010600030101010101" pitchFamily="2" charset="-122"/>
                <a:sym typeface="+mn-ea"/>
              </a:rPr>
              <a:t>     take down the sim card tray,use T5 screwdriver to remove 8 screws on the back of the phone and 6 screws on both sides, sort the screws and put them in place</a:t>
            </a:r>
            <a:endParaRPr lang="en-US" altLang="zh-CN" sz="200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7" name="图片 6" descr="拆背面螺丝"/>
          <p:cNvPicPr>
            <a:picLocks noChangeAspect="1"/>
          </p:cNvPicPr>
          <p:nvPr/>
        </p:nvPicPr>
        <p:blipFill>
          <a:blip r:embed="rId1"/>
          <a:stretch>
            <a:fillRect/>
          </a:stretch>
        </p:blipFill>
        <p:spPr>
          <a:xfrm>
            <a:off x="1902460" y="2201545"/>
            <a:ext cx="3111500" cy="4708525"/>
          </a:xfrm>
          <a:prstGeom prst="rect">
            <a:avLst/>
          </a:prstGeom>
        </p:spPr>
      </p:pic>
      <p:pic>
        <p:nvPicPr>
          <p:cNvPr id="8" name="图片 7" descr="背面侧面螺丝"/>
          <p:cNvPicPr>
            <a:picLocks noChangeAspect="1"/>
          </p:cNvPicPr>
          <p:nvPr/>
        </p:nvPicPr>
        <p:blipFill>
          <a:blip r:embed="rId2"/>
          <a:stretch>
            <a:fillRect/>
          </a:stretch>
        </p:blipFill>
        <p:spPr>
          <a:xfrm>
            <a:off x="5664200" y="2149475"/>
            <a:ext cx="3982085" cy="4708525"/>
          </a:xfrm>
          <a:prstGeom prst="rect">
            <a:avLst/>
          </a:prstGeom>
        </p:spPr>
      </p:pic>
      <p:pic>
        <p:nvPicPr>
          <p:cNvPr id="6" name="图片 5"/>
          <p:cNvPicPr>
            <a:picLocks noChangeAspect="1"/>
          </p:cNvPicPr>
          <p:nvPr/>
        </p:nvPicPr>
        <p:blipFill>
          <a:blip r:embed="rId3"/>
          <a:stretch>
            <a:fillRect/>
          </a:stretch>
        </p:blipFill>
        <p:spPr>
          <a:xfrm>
            <a:off x="6470650" y="2149475"/>
            <a:ext cx="2369185" cy="45199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5" name="文本框 4"/>
          <p:cNvSpPr txBox="1"/>
          <p:nvPr/>
        </p:nvSpPr>
        <p:spPr>
          <a:xfrm>
            <a:off x="698500" y="501650"/>
            <a:ext cx="11417935" cy="1401445"/>
          </a:xfrm>
          <a:prstGeom prst="rect">
            <a:avLst/>
          </a:prstGeom>
          <a:noFill/>
        </p:spPr>
        <p:txBody>
          <a:bodyPr wrap="square" rtlCol="0">
            <a:noAutofit/>
          </a:bodyPr>
          <a:p>
            <a:r>
              <a:rPr lang="en-US" altLang="zh-CN"/>
              <a:t>4.2</a:t>
            </a:r>
            <a:r>
              <a:rPr lang="zh-CN" altLang="en-US"/>
              <a:t>、拆两侧装饰条、后盖</a:t>
            </a:r>
            <a:r>
              <a:rPr lang="en-US" altLang="zh-CN"/>
              <a:t>    </a:t>
            </a:r>
            <a:endParaRPr lang="en-US" altLang="zh-CN"/>
          </a:p>
          <a:p>
            <a:r>
              <a:rPr lang="en-US" altLang="zh-CN">
                <a:sym typeface="+mn-ea"/>
              </a:rPr>
              <a:t>        </a:t>
            </a:r>
            <a:r>
              <a:rPr lang="zh-CN" altLang="en-US">
                <a:sym typeface="+mn-ea"/>
              </a:rPr>
              <a:t>Remove both sides of the decorative strip, back cover</a:t>
            </a:r>
            <a:endParaRPr lang="zh-CN" altLang="en-US">
              <a:sym typeface="+mn-ea"/>
            </a:endParaRPr>
          </a:p>
          <a:p>
            <a:endParaRPr lang="zh-CN" altLang="en-US"/>
          </a:p>
          <a:p>
            <a:r>
              <a:rPr lang="en-US" altLang="zh-CN"/>
              <a:t>        </a:t>
            </a:r>
            <a:r>
              <a:rPr lang="zh-CN" altLang="en-US"/>
              <a:t>使用撬棒插入装饰条和后盖间缝隙，撬下两侧装饰条。注意收拾好音量键和自定义键，然后打开后盖。</a:t>
            </a:r>
            <a:endParaRPr lang="zh-CN" altLang="en-US"/>
          </a:p>
          <a:p>
            <a:r>
              <a:rPr lang="en-US" altLang="zh-CN"/>
              <a:t>        </a:t>
            </a:r>
            <a:r>
              <a:rPr lang="zh-CN" altLang="en-US"/>
              <a:t>Use the crowbar insert the gap between the trim strip and the back cover</a:t>
            </a:r>
            <a:r>
              <a:rPr lang="en-US" altLang="zh-CN"/>
              <a:t>,</a:t>
            </a:r>
            <a:r>
              <a:rPr lang="zh-CN" altLang="en-US"/>
              <a:t>  pry down the trim strip on both sides. Take care to pack the volume keys and custom keys, and then open the back cover.</a:t>
            </a:r>
            <a:endParaRPr lang="zh-CN" altLang="en-US"/>
          </a:p>
        </p:txBody>
      </p:sp>
      <p:pic>
        <p:nvPicPr>
          <p:cNvPr id="6" name="图片 5" descr="拆装饰条"/>
          <p:cNvPicPr>
            <a:picLocks noChangeAspect="1"/>
          </p:cNvPicPr>
          <p:nvPr/>
        </p:nvPicPr>
        <p:blipFill>
          <a:blip r:embed="rId1"/>
          <a:stretch>
            <a:fillRect/>
          </a:stretch>
        </p:blipFill>
        <p:spPr>
          <a:xfrm>
            <a:off x="3014345" y="2510155"/>
            <a:ext cx="2249170" cy="3998595"/>
          </a:xfrm>
          <a:prstGeom prst="rect">
            <a:avLst/>
          </a:prstGeom>
        </p:spPr>
      </p:pic>
      <p:pic>
        <p:nvPicPr>
          <p:cNvPr id="7" name="图片 6" descr="打开后盖"/>
          <p:cNvPicPr>
            <a:picLocks noChangeAspect="1"/>
          </p:cNvPicPr>
          <p:nvPr/>
        </p:nvPicPr>
        <p:blipFill>
          <a:blip r:embed="rId2"/>
          <a:stretch>
            <a:fillRect/>
          </a:stretch>
        </p:blipFill>
        <p:spPr>
          <a:xfrm>
            <a:off x="5263515" y="2510155"/>
            <a:ext cx="4772025" cy="39897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2A90D58A-F4CE-4083-8B02-F63B91B8229E}" type="slidenum">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内部公开</a:t>
            </a:r>
            <a:r>
              <a:rPr lang="en-US" altLang="zh-CN"/>
              <a:t>Blackview</a:t>
            </a:r>
            <a:endParaRPr lang="zh-CN" altLang="en-US"/>
          </a:p>
        </p:txBody>
      </p:sp>
      <p:sp>
        <p:nvSpPr>
          <p:cNvPr id="5" name="文本框 4"/>
          <p:cNvSpPr txBox="1"/>
          <p:nvPr/>
        </p:nvSpPr>
        <p:spPr>
          <a:xfrm>
            <a:off x="762000" y="521970"/>
            <a:ext cx="11012805" cy="1762125"/>
          </a:xfrm>
          <a:prstGeom prst="rect">
            <a:avLst/>
          </a:prstGeom>
          <a:noFill/>
        </p:spPr>
        <p:txBody>
          <a:bodyPr wrap="square" rtlCol="0">
            <a:noAutofit/>
          </a:bodyPr>
          <a:p>
            <a:r>
              <a:rPr lang="en-US" altLang="zh-CN"/>
              <a:t>4.2</a:t>
            </a:r>
            <a:r>
              <a:rPr lang="zh-CN" altLang="en-US"/>
              <a:t>、拆主板支架和喇叭螺丝</a:t>
            </a:r>
            <a:r>
              <a:rPr lang="en-US" altLang="zh-CN"/>
              <a:t>       </a:t>
            </a:r>
            <a:endParaRPr lang="en-US" altLang="zh-CN"/>
          </a:p>
          <a:p>
            <a:r>
              <a:rPr lang="en-US" altLang="zh-CN">
                <a:sym typeface="+mn-ea"/>
              </a:rPr>
              <a:t>        Remove motherboard stand and speaker screws</a:t>
            </a:r>
            <a:endParaRPr lang="zh-CN" altLang="en-US"/>
          </a:p>
          <a:p>
            <a:r>
              <a:rPr lang="en-US" altLang="zh-CN"/>
              <a:t>      4.2.1</a:t>
            </a:r>
            <a:r>
              <a:rPr lang="zh-CN" altLang="en-US"/>
              <a:t>、用撬棒轻轻撬开气压</a:t>
            </a:r>
            <a:r>
              <a:rPr lang="en-US" altLang="zh-CN"/>
              <a:t>FPC</a:t>
            </a:r>
            <a:r>
              <a:rPr lang="zh-CN" altLang="en-US"/>
              <a:t>，如图一</a:t>
            </a:r>
            <a:r>
              <a:rPr lang="en-US" altLang="zh-CN"/>
              <a:t>  </a:t>
            </a:r>
            <a:endParaRPr lang="en-US" altLang="zh-CN"/>
          </a:p>
          <a:p>
            <a:r>
              <a:rPr lang="en-US" altLang="zh-CN">
                <a:sym typeface="+mn-ea"/>
              </a:rPr>
              <a:t>                 </a:t>
            </a:r>
            <a:r>
              <a:rPr lang="zh-CN" altLang="en-US">
                <a:sym typeface="+mn-ea"/>
              </a:rPr>
              <a:t>Use the crowbar</a:t>
            </a:r>
            <a:r>
              <a:rPr lang="en-US" altLang="zh-CN">
                <a:sym typeface="+mn-ea"/>
              </a:rPr>
              <a:t> to pry up air pressure FPC, as below  picture 1</a:t>
            </a:r>
            <a:endParaRPr lang="zh-CN" altLang="en-US"/>
          </a:p>
          <a:p>
            <a:r>
              <a:rPr lang="en-US" altLang="zh-CN"/>
              <a:t>      4.2.2</a:t>
            </a:r>
            <a:r>
              <a:rPr lang="zh-CN" altLang="en-US"/>
              <a:t>、用十字螺丝刀依次取出红圈内的螺丝并收拾好。如图二</a:t>
            </a:r>
            <a:r>
              <a:rPr lang="en-US" altLang="zh-CN"/>
              <a:t>  </a:t>
            </a:r>
            <a:endParaRPr lang="en-US" altLang="zh-CN"/>
          </a:p>
          <a:p>
            <a:r>
              <a:rPr lang="en-US" altLang="zh-CN">
                <a:sym typeface="+mn-ea"/>
              </a:rPr>
              <a:t>                  Remove the screws as below picture red circle marked by screwdriver and pack them up, as below picture 2</a:t>
            </a:r>
            <a:endParaRPr lang="en-US" altLang="zh-CN">
              <a:sym typeface="+mn-ea"/>
            </a:endParaRPr>
          </a:p>
        </p:txBody>
      </p:sp>
      <p:pic>
        <p:nvPicPr>
          <p:cNvPr id="7" name="图片 6" descr="拆螺丝"/>
          <p:cNvPicPr>
            <a:picLocks noChangeAspect="1"/>
          </p:cNvPicPr>
          <p:nvPr/>
        </p:nvPicPr>
        <p:blipFill>
          <a:blip r:embed="rId1"/>
          <a:stretch>
            <a:fillRect/>
          </a:stretch>
        </p:blipFill>
        <p:spPr>
          <a:xfrm>
            <a:off x="6002020" y="2463800"/>
            <a:ext cx="3780790" cy="4335780"/>
          </a:xfrm>
          <a:prstGeom prst="rect">
            <a:avLst/>
          </a:prstGeom>
        </p:spPr>
      </p:pic>
      <p:pic>
        <p:nvPicPr>
          <p:cNvPr id="4" name="图片 3"/>
          <p:cNvPicPr>
            <a:picLocks noChangeAspect="1"/>
          </p:cNvPicPr>
          <p:nvPr/>
        </p:nvPicPr>
        <p:blipFill>
          <a:blip r:embed="rId2"/>
          <a:stretch>
            <a:fillRect/>
          </a:stretch>
        </p:blipFill>
        <p:spPr>
          <a:xfrm>
            <a:off x="1990090" y="2463800"/>
            <a:ext cx="3419475" cy="4342765"/>
          </a:xfrm>
          <a:prstGeom prst="rect">
            <a:avLst/>
          </a:prstGeom>
        </p:spPr>
      </p:pic>
      <p:sp>
        <p:nvSpPr>
          <p:cNvPr id="9" name="矩形 8"/>
          <p:cNvSpPr/>
          <p:nvPr/>
        </p:nvSpPr>
        <p:spPr>
          <a:xfrm>
            <a:off x="6845935" y="4395470"/>
            <a:ext cx="1461770" cy="648335"/>
          </a:xfrm>
          <a:prstGeom prst="rect">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rgbClr val="FF0000"/>
                </a:solidFill>
              </a:rPr>
              <a:t>2</a:t>
            </a:r>
            <a:endParaRPr lang="en-US" altLang="zh-CN" b="1">
              <a:solidFill>
                <a:srgbClr val="FF0000"/>
              </a:solidFill>
            </a:endParaRPr>
          </a:p>
        </p:txBody>
      </p:sp>
      <p:sp>
        <p:nvSpPr>
          <p:cNvPr id="10" name="矩形 9"/>
          <p:cNvSpPr/>
          <p:nvPr/>
        </p:nvSpPr>
        <p:spPr>
          <a:xfrm>
            <a:off x="3683000" y="5414010"/>
            <a:ext cx="915670" cy="431800"/>
          </a:xfrm>
          <a:prstGeom prst="rect">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rgbClr val="FF0000"/>
                </a:solidFill>
              </a:rPr>
              <a:t>1</a:t>
            </a:r>
            <a:endParaRPr lang="en-US" altLang="zh-CN" b="1">
              <a:solidFill>
                <a:srgbClr val="FF0000"/>
              </a:solidFill>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UNIT_TABLE_BEAUTIFY" val="smartTable{d3764c08-4d1a-4041-8780-0bffbffc46fa}"/>
  <p:tag name="TABLE_ENDDRAG_ORIGIN_RECT" val="895*473"/>
  <p:tag name="TABLE_ENDDRAG_RECT" val="44*27*895*473"/>
</p:tagLst>
</file>

<file path=ppt/tags/tag7.xml><?xml version="1.0" encoding="utf-8"?>
<p:tagLst xmlns:p="http://schemas.openxmlformats.org/presentationml/2006/main">
  <p:tag name="KSO_WPP_MARK_KEY" val="fde81f82-0a8b-42c6-a56a-d263a1727556"/>
  <p:tag name="COMMONDATA" val="eyJoZGlkIjoiN2JkMjJjMDRlODgxYjY3ZjA5NzRjYWNhYmEyN2FmOTIifQ=="/>
  <p:tag name="commondata" val="eyJoZGlkIjoiMzU5MmVmYTEzNjhjZDQzZDU5ZDQxYTY2ZmIyZjdmNW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13585</Words>
  <Application>WPS 演示</Application>
  <PresentationFormat>宽屏</PresentationFormat>
  <Paragraphs>788</Paragraphs>
  <Slides>34</Slides>
  <Notes>11</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1</vt:i4>
      </vt:variant>
      <vt:variant>
        <vt:lpstr>幻灯片标题</vt:lpstr>
      </vt:variant>
      <vt:variant>
        <vt:i4>34</vt:i4>
      </vt:variant>
    </vt:vector>
  </HeadingPairs>
  <TitlesOfParts>
    <vt:vector size="48" baseType="lpstr">
      <vt:lpstr>Arial</vt:lpstr>
      <vt:lpstr>宋体</vt:lpstr>
      <vt:lpstr>Wingdings</vt:lpstr>
      <vt:lpstr>Arial</vt:lpstr>
      <vt:lpstr>微软雅黑</vt:lpstr>
      <vt:lpstr>Calibri</vt:lpstr>
      <vt:lpstr>Wingdings 2</vt:lpstr>
      <vt:lpstr>等线</vt:lpstr>
      <vt:lpstr>Arial Unicode MS</vt:lpstr>
      <vt:lpstr>等线 Light</vt:lpstr>
      <vt:lpstr>MingLiU</vt:lpstr>
      <vt:lpstr>Office 主题​​</vt:lpstr>
      <vt:lpstr>1_Office 主题​​</vt:lpstr>
      <vt:lpstr>Excel.Sheet.12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包 肖峰</dc:creator>
  <cp:lastModifiedBy>彭波</cp:lastModifiedBy>
  <cp:revision>138</cp:revision>
  <dcterms:created xsi:type="dcterms:W3CDTF">2022-10-09T08:08:00Z</dcterms:created>
  <dcterms:modified xsi:type="dcterms:W3CDTF">2024-03-21T10:24:56Z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3A38657D5BDF40F1A0ED8BF963CC938E</vt:lpwstr>
  </property>
  <property fmtid="{D5CDD505-2E9C-101B-9397-08002B2CF9AE}" pid="3" name="KSOProductBuildVer">
    <vt:lpwstr>2052-12.1.0.16388</vt:lpwstr>
  </property>
</Properties>
</file>